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6" r:id="rId3"/>
    <p:sldId id="273" r:id="rId4"/>
    <p:sldId id="257" r:id="rId5"/>
    <p:sldId id="258" r:id="rId6"/>
    <p:sldId id="261" r:id="rId7"/>
    <p:sldId id="260" r:id="rId8"/>
    <p:sldId id="262" r:id="rId9"/>
    <p:sldId id="266" r:id="rId10"/>
    <p:sldId id="263" r:id="rId11"/>
    <p:sldId id="268" r:id="rId12"/>
    <p:sldId id="259" r:id="rId13"/>
    <p:sldId id="267" r:id="rId14"/>
    <p:sldId id="271" r:id="rId15"/>
    <p:sldId id="269" r:id="rId16"/>
    <p:sldId id="278" r:id="rId17"/>
    <p:sldId id="279" r:id="rId18"/>
    <p:sldId id="265" r:id="rId19"/>
    <p:sldId id="274" r:id="rId20"/>
    <p:sldId id="281" r:id="rId21"/>
    <p:sldId id="280" r:id="rId22"/>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A8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0A667-17CA-4494-9CA8-E754C77334F3}" v="207" dt="2024-11-30T12:44:28.692"/>
    <p1510:client id="{DF22CA26-523A-48BF-B22E-88A5ACB76566}" v="1" dt="2024-11-30T12:51:40.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1956" autoAdjust="0"/>
  </p:normalViewPr>
  <p:slideViewPr>
    <p:cSldViewPr snapToGrid="0">
      <p:cViewPr varScale="1">
        <p:scale>
          <a:sx n="68" d="100"/>
          <a:sy n="68" d="100"/>
        </p:scale>
        <p:origin x="45" y="4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e Guillemin" userId="0694bb92-2ee1-4497-940e-b8d1be15e373" providerId="ADAL" clId="{88C0A667-17CA-4494-9CA8-E754C77334F3}"/>
    <pc:docChg chg="undo redo custSel addSld delSld modSld sldOrd">
      <pc:chgData name="Maxime Guillemin" userId="0694bb92-2ee1-4497-940e-b8d1be15e373" providerId="ADAL" clId="{88C0A667-17CA-4494-9CA8-E754C77334F3}" dt="2024-11-30T12:44:44.751" v="2174" actId="14100"/>
      <pc:docMkLst>
        <pc:docMk/>
      </pc:docMkLst>
      <pc:sldChg chg="addSp delSp modSp mod ord">
        <pc:chgData name="Maxime Guillemin" userId="0694bb92-2ee1-4497-940e-b8d1be15e373" providerId="ADAL" clId="{88C0A667-17CA-4494-9CA8-E754C77334F3}" dt="2024-11-30T10:04:47.880" v="1744"/>
        <pc:sldMkLst>
          <pc:docMk/>
          <pc:sldMk cId="2680478735" sldId="256"/>
        </pc:sldMkLst>
        <pc:picChg chg="add del mod">
          <ac:chgData name="Maxime Guillemin" userId="0694bb92-2ee1-4497-940e-b8d1be15e373" providerId="ADAL" clId="{88C0A667-17CA-4494-9CA8-E754C77334F3}" dt="2024-11-28T12:27:16.162" v="37" actId="478"/>
          <ac:picMkLst>
            <pc:docMk/>
            <pc:sldMk cId="2680478735" sldId="256"/>
            <ac:picMk id="5" creationId="{6787A756-759D-3839-C746-7914B49E0E83}"/>
          </ac:picMkLst>
        </pc:picChg>
        <pc:picChg chg="add mod">
          <ac:chgData name="Maxime Guillemin" userId="0694bb92-2ee1-4497-940e-b8d1be15e373" providerId="ADAL" clId="{88C0A667-17CA-4494-9CA8-E754C77334F3}" dt="2024-11-28T12:27:24.167" v="40" actId="962"/>
          <ac:picMkLst>
            <pc:docMk/>
            <pc:sldMk cId="2680478735" sldId="256"/>
            <ac:picMk id="7" creationId="{796CF091-9B14-7546-1D1D-8D7F1DAAB73D}"/>
          </ac:picMkLst>
        </pc:picChg>
        <pc:picChg chg="add mod">
          <ac:chgData name="Maxime Guillemin" userId="0694bb92-2ee1-4497-940e-b8d1be15e373" providerId="ADAL" clId="{88C0A667-17CA-4494-9CA8-E754C77334F3}" dt="2024-11-30T09:15:06.021" v="1429"/>
          <ac:picMkLst>
            <pc:docMk/>
            <pc:sldMk cId="2680478735" sldId="256"/>
            <ac:picMk id="8" creationId="{E8BF33EC-B85D-4958-62BA-1CED87745A8F}"/>
          </ac:picMkLst>
        </pc:picChg>
      </pc:sldChg>
      <pc:sldChg chg="addSp delSp modSp new mod setBg">
        <pc:chgData name="Maxime Guillemin" userId="0694bb92-2ee1-4497-940e-b8d1be15e373" providerId="ADAL" clId="{88C0A667-17CA-4494-9CA8-E754C77334F3}" dt="2024-11-28T13:53:33.156" v="690"/>
        <pc:sldMkLst>
          <pc:docMk/>
          <pc:sldMk cId="1799022417" sldId="257"/>
        </pc:sldMkLst>
        <pc:spChg chg="mod">
          <ac:chgData name="Maxime Guillemin" userId="0694bb92-2ee1-4497-940e-b8d1be15e373" providerId="ADAL" clId="{88C0A667-17CA-4494-9CA8-E754C77334F3}" dt="2024-11-28T12:41:48.505" v="101" actId="20577"/>
          <ac:spMkLst>
            <pc:docMk/>
            <pc:sldMk cId="1799022417" sldId="257"/>
            <ac:spMk id="2" creationId="{B888254C-85BD-A53E-E89A-E27F1D299C75}"/>
          </ac:spMkLst>
        </pc:spChg>
        <pc:spChg chg="del">
          <ac:chgData name="Maxime Guillemin" userId="0694bb92-2ee1-4497-940e-b8d1be15e373" providerId="ADAL" clId="{88C0A667-17CA-4494-9CA8-E754C77334F3}" dt="2024-11-28T12:24:25.580" v="7"/>
          <ac:spMkLst>
            <pc:docMk/>
            <pc:sldMk cId="1799022417" sldId="257"/>
            <ac:spMk id="3" creationId="{F961FB19-D243-6301-1437-AC34319A98F4}"/>
          </ac:spMkLst>
        </pc:spChg>
        <pc:spChg chg="add mod">
          <ac:chgData name="Maxime Guillemin" userId="0694bb92-2ee1-4497-940e-b8d1be15e373" providerId="ADAL" clId="{88C0A667-17CA-4494-9CA8-E754C77334F3}" dt="2024-11-28T12:53:23.052" v="350" actId="20577"/>
          <ac:spMkLst>
            <pc:docMk/>
            <pc:sldMk cId="1799022417" sldId="257"/>
            <ac:spMk id="11" creationId="{41BCF979-CC4C-8612-9CE9-5DE3BA748E5E}"/>
          </ac:spMkLst>
        </pc:spChg>
        <pc:spChg chg="add">
          <ac:chgData name="Maxime Guillemin" userId="0694bb92-2ee1-4497-940e-b8d1be15e373" providerId="ADAL" clId="{88C0A667-17CA-4494-9CA8-E754C77334F3}" dt="2024-11-28T12:26:02.394" v="22" actId="26606"/>
          <ac:spMkLst>
            <pc:docMk/>
            <pc:sldMk cId="1799022417" sldId="257"/>
            <ac:spMk id="14" creationId="{149FB5C3-7336-4FE0-A30C-CC0A3646D499}"/>
          </ac:spMkLst>
        </pc:spChg>
        <pc:spChg chg="add">
          <ac:chgData name="Maxime Guillemin" userId="0694bb92-2ee1-4497-940e-b8d1be15e373" providerId="ADAL" clId="{88C0A667-17CA-4494-9CA8-E754C77334F3}" dt="2024-11-28T12:26:02.394" v="22" actId="26606"/>
          <ac:spMkLst>
            <pc:docMk/>
            <pc:sldMk cId="1799022417" sldId="257"/>
            <ac:spMk id="20" creationId="{0DA909B4-15FF-46A6-8A7F-7AEF977FE9ED}"/>
          </ac:spMkLst>
        </pc:spChg>
        <pc:spChg chg="add">
          <ac:chgData name="Maxime Guillemin" userId="0694bb92-2ee1-4497-940e-b8d1be15e373" providerId="ADAL" clId="{88C0A667-17CA-4494-9CA8-E754C77334F3}" dt="2024-11-28T12:26:02.394" v="22" actId="26606"/>
          <ac:spMkLst>
            <pc:docMk/>
            <pc:sldMk cId="1799022417" sldId="257"/>
            <ac:spMk id="22" creationId="{1382A32C-5B0C-4B1C-A074-76C6DBCC9F87}"/>
          </ac:spMkLst>
        </pc:spChg>
        <pc:grpChg chg="add">
          <ac:chgData name="Maxime Guillemin" userId="0694bb92-2ee1-4497-940e-b8d1be15e373" providerId="ADAL" clId="{88C0A667-17CA-4494-9CA8-E754C77334F3}" dt="2024-11-28T12:26:02.394" v="22" actId="26606"/>
          <ac:grpSpMkLst>
            <pc:docMk/>
            <pc:sldMk cId="1799022417" sldId="257"/>
            <ac:grpSpMk id="16" creationId="{19A6B5CE-CB1D-48EE-8B43-E952235C8371}"/>
          </ac:grpSpMkLst>
        </pc:grpChg>
        <pc:graphicFrameChg chg="add del mod">
          <ac:chgData name="Maxime Guillemin" userId="0694bb92-2ee1-4497-940e-b8d1be15e373" providerId="ADAL" clId="{88C0A667-17CA-4494-9CA8-E754C77334F3}" dt="2024-11-28T12:23:37.842" v="6" actId="478"/>
          <ac:graphicFrameMkLst>
            <pc:docMk/>
            <pc:sldMk cId="1799022417" sldId="257"/>
            <ac:graphicFrameMk id="4" creationId="{9AC1C5E9-24F2-1E38-D243-D2BD676E226F}"/>
          </ac:graphicFrameMkLst>
        </pc:graphicFrameChg>
        <pc:picChg chg="add del mod ord">
          <ac:chgData name="Maxime Guillemin" userId="0694bb92-2ee1-4497-940e-b8d1be15e373" providerId="ADAL" clId="{88C0A667-17CA-4494-9CA8-E754C77334F3}" dt="2024-11-28T13:53:28.684" v="688" actId="478"/>
          <ac:picMkLst>
            <pc:docMk/>
            <pc:sldMk cId="1799022417" sldId="257"/>
            <ac:picMk id="6" creationId="{B7C80F20-B694-F00D-AE0F-D8692820CA71}"/>
          </ac:picMkLst>
        </pc:picChg>
        <pc:picChg chg="add del mod">
          <ac:chgData name="Maxime Guillemin" userId="0694bb92-2ee1-4497-940e-b8d1be15e373" providerId="ADAL" clId="{88C0A667-17CA-4494-9CA8-E754C77334F3}" dt="2024-11-28T12:26:35.454" v="31" actId="478"/>
          <ac:picMkLst>
            <pc:docMk/>
            <pc:sldMk cId="1799022417" sldId="257"/>
            <ac:picMk id="7" creationId="{635F77A7-8E0E-E6EA-1BC7-CB0BA048C064}"/>
          </ac:picMkLst>
        </pc:picChg>
        <pc:picChg chg="add del mod">
          <ac:chgData name="Maxime Guillemin" userId="0694bb92-2ee1-4497-940e-b8d1be15e373" providerId="ADAL" clId="{88C0A667-17CA-4494-9CA8-E754C77334F3}" dt="2024-11-28T13:53:32.756" v="689" actId="478"/>
          <ac:picMkLst>
            <pc:docMk/>
            <pc:sldMk cId="1799022417" sldId="257"/>
            <ac:picMk id="8" creationId="{F2EA866B-A36B-C1EC-D3A4-F2BD1A90C74A}"/>
          </ac:picMkLst>
        </pc:picChg>
        <pc:picChg chg="add mod ord">
          <ac:chgData name="Maxime Guillemin" userId="0694bb92-2ee1-4497-940e-b8d1be15e373" providerId="ADAL" clId="{88C0A667-17CA-4494-9CA8-E754C77334F3}" dt="2024-11-28T12:50:48.864" v="340" actId="1076"/>
          <ac:picMkLst>
            <pc:docMk/>
            <pc:sldMk cId="1799022417" sldId="257"/>
            <ac:picMk id="10" creationId="{7AAC64A2-FDEE-E8ED-902B-AD529FF7148F}"/>
          </ac:picMkLst>
        </pc:picChg>
        <pc:picChg chg="add mod">
          <ac:chgData name="Maxime Guillemin" userId="0694bb92-2ee1-4497-940e-b8d1be15e373" providerId="ADAL" clId="{88C0A667-17CA-4494-9CA8-E754C77334F3}" dt="2024-11-28T12:49:01.248" v="310" actId="1076"/>
          <ac:picMkLst>
            <pc:docMk/>
            <pc:sldMk cId="1799022417" sldId="257"/>
            <ac:picMk id="12" creationId="{D33830FF-B59B-91AD-E619-4D5A02FFE4A7}"/>
          </ac:picMkLst>
        </pc:picChg>
        <pc:picChg chg="add mod">
          <ac:chgData name="Maxime Guillemin" userId="0694bb92-2ee1-4497-940e-b8d1be15e373" providerId="ADAL" clId="{88C0A667-17CA-4494-9CA8-E754C77334F3}" dt="2024-11-28T12:49:48.716" v="328" actId="1076"/>
          <ac:picMkLst>
            <pc:docMk/>
            <pc:sldMk cId="1799022417" sldId="257"/>
            <ac:picMk id="13" creationId="{EACB6939-DC5A-BE7F-083D-8B603A2752BD}"/>
          </ac:picMkLst>
        </pc:picChg>
        <pc:picChg chg="add mod">
          <ac:chgData name="Maxime Guillemin" userId="0694bb92-2ee1-4497-940e-b8d1be15e373" providerId="ADAL" clId="{88C0A667-17CA-4494-9CA8-E754C77334F3}" dt="2024-11-28T12:53:37.209" v="351" actId="1076"/>
          <ac:picMkLst>
            <pc:docMk/>
            <pc:sldMk cId="1799022417" sldId="257"/>
            <ac:picMk id="19" creationId="{5925A899-B668-FB40-A4C3-2679E3C066E1}"/>
          </ac:picMkLst>
        </pc:picChg>
        <pc:picChg chg="add mod">
          <ac:chgData name="Maxime Guillemin" userId="0694bb92-2ee1-4497-940e-b8d1be15e373" providerId="ADAL" clId="{88C0A667-17CA-4494-9CA8-E754C77334F3}" dt="2024-11-28T12:53:02.101" v="345" actId="1076"/>
          <ac:picMkLst>
            <pc:docMk/>
            <pc:sldMk cId="1799022417" sldId="257"/>
            <ac:picMk id="23" creationId="{20D0D316-70B5-D009-2406-D1ADEEBDAA07}"/>
          </ac:picMkLst>
        </pc:picChg>
        <pc:picChg chg="add del mod">
          <ac:chgData name="Maxime Guillemin" userId="0694bb92-2ee1-4497-940e-b8d1be15e373" providerId="ADAL" clId="{88C0A667-17CA-4494-9CA8-E754C77334F3}" dt="2024-11-28T13:05:21.403" v="356" actId="478"/>
          <ac:picMkLst>
            <pc:docMk/>
            <pc:sldMk cId="1799022417" sldId="257"/>
            <ac:picMk id="24" creationId="{716E9B8F-27FA-B068-8366-6A7DC6A91CF9}"/>
          </ac:picMkLst>
        </pc:picChg>
        <pc:picChg chg="add mod">
          <ac:chgData name="Maxime Guillemin" userId="0694bb92-2ee1-4497-940e-b8d1be15e373" providerId="ADAL" clId="{88C0A667-17CA-4494-9CA8-E754C77334F3}" dt="2024-11-28T13:53:33.156" v="690"/>
          <ac:picMkLst>
            <pc:docMk/>
            <pc:sldMk cId="1799022417" sldId="257"/>
            <ac:picMk id="25" creationId="{22C5174A-8D76-6BC1-A222-936A1C54E4E6}"/>
          </ac:picMkLst>
        </pc:picChg>
        <pc:picChg chg="add mod">
          <ac:chgData name="Maxime Guillemin" userId="0694bb92-2ee1-4497-940e-b8d1be15e373" providerId="ADAL" clId="{88C0A667-17CA-4494-9CA8-E754C77334F3}" dt="2024-11-28T13:53:33.156" v="690"/>
          <ac:picMkLst>
            <pc:docMk/>
            <pc:sldMk cId="1799022417" sldId="257"/>
            <ac:picMk id="26" creationId="{4CC933B6-2376-09F2-9876-F7F024AF2F6F}"/>
          </ac:picMkLst>
        </pc:picChg>
      </pc:sldChg>
      <pc:sldChg chg="addSp delSp modSp add mod">
        <pc:chgData name="Maxime Guillemin" userId="0694bb92-2ee1-4497-940e-b8d1be15e373" providerId="ADAL" clId="{88C0A667-17CA-4494-9CA8-E754C77334F3}" dt="2024-11-30T09:17:39.682" v="1447" actId="20577"/>
        <pc:sldMkLst>
          <pc:docMk/>
          <pc:sldMk cId="2112039156" sldId="258"/>
        </pc:sldMkLst>
        <pc:spChg chg="mod">
          <ac:chgData name="Maxime Guillemin" userId="0694bb92-2ee1-4497-940e-b8d1be15e373" providerId="ADAL" clId="{88C0A667-17CA-4494-9CA8-E754C77334F3}" dt="2024-11-28T13:08:20.674" v="404" actId="26606"/>
          <ac:spMkLst>
            <pc:docMk/>
            <pc:sldMk cId="2112039156" sldId="258"/>
            <ac:spMk id="2" creationId="{48571357-DBBE-5420-BFCB-8DE6585B3FF8}"/>
          </ac:spMkLst>
        </pc:spChg>
        <pc:spChg chg="mod ord">
          <ac:chgData name="Maxime Guillemin" userId="0694bb92-2ee1-4497-940e-b8d1be15e373" providerId="ADAL" clId="{88C0A667-17CA-4494-9CA8-E754C77334F3}" dt="2024-11-30T09:17:39.682" v="1447" actId="20577"/>
          <ac:spMkLst>
            <pc:docMk/>
            <pc:sldMk cId="2112039156" sldId="258"/>
            <ac:spMk id="11" creationId="{CD30E05B-6DC4-0C0A-F0CD-AE20923D3A35}"/>
          </ac:spMkLst>
        </pc:spChg>
        <pc:spChg chg="del">
          <ac:chgData name="Maxime Guillemin" userId="0694bb92-2ee1-4497-940e-b8d1be15e373" providerId="ADAL" clId="{88C0A667-17CA-4494-9CA8-E754C77334F3}" dt="2024-11-28T13:06:05.762" v="363" actId="26606"/>
          <ac:spMkLst>
            <pc:docMk/>
            <pc:sldMk cId="2112039156" sldId="258"/>
            <ac:spMk id="14" creationId="{9702CAD3-97BC-40DB-D0E0-98FEF28D6FF0}"/>
          </ac:spMkLst>
        </pc:spChg>
        <pc:spChg chg="del">
          <ac:chgData name="Maxime Guillemin" userId="0694bb92-2ee1-4497-940e-b8d1be15e373" providerId="ADAL" clId="{88C0A667-17CA-4494-9CA8-E754C77334F3}" dt="2024-11-28T13:06:05.762" v="363" actId="26606"/>
          <ac:spMkLst>
            <pc:docMk/>
            <pc:sldMk cId="2112039156" sldId="258"/>
            <ac:spMk id="20" creationId="{E289D71A-FB03-99BA-5773-5E88728D5028}"/>
          </ac:spMkLst>
        </pc:spChg>
        <pc:spChg chg="del">
          <ac:chgData name="Maxime Guillemin" userId="0694bb92-2ee1-4497-940e-b8d1be15e373" providerId="ADAL" clId="{88C0A667-17CA-4494-9CA8-E754C77334F3}" dt="2024-11-28T13:06:05.762" v="363" actId="26606"/>
          <ac:spMkLst>
            <pc:docMk/>
            <pc:sldMk cId="2112039156" sldId="258"/>
            <ac:spMk id="22" creationId="{D2DD8173-D3BB-493A-80A2-88018319AF78}"/>
          </ac:spMkLst>
        </pc:spChg>
        <pc:spChg chg="add del">
          <ac:chgData name="Maxime Guillemin" userId="0694bb92-2ee1-4497-940e-b8d1be15e373" providerId="ADAL" clId="{88C0A667-17CA-4494-9CA8-E754C77334F3}" dt="2024-11-28T13:08:20.678" v="405" actId="26606"/>
          <ac:spMkLst>
            <pc:docMk/>
            <pc:sldMk cId="2112039156" sldId="258"/>
            <ac:spMk id="27" creationId="{C4285719-470E-454C-AF62-8323075F1F5B}"/>
          </ac:spMkLst>
        </pc:spChg>
        <pc:spChg chg="add del">
          <ac:chgData name="Maxime Guillemin" userId="0694bb92-2ee1-4497-940e-b8d1be15e373" providerId="ADAL" clId="{88C0A667-17CA-4494-9CA8-E754C77334F3}" dt="2024-11-28T13:08:20.678" v="405" actId="26606"/>
          <ac:spMkLst>
            <pc:docMk/>
            <pc:sldMk cId="2112039156" sldId="258"/>
            <ac:spMk id="29" creationId="{CD9FE4EF-C4D8-49A0-B2FF-81D8DB7D8A24}"/>
          </ac:spMkLst>
        </pc:spChg>
        <pc:spChg chg="add del">
          <ac:chgData name="Maxime Guillemin" userId="0694bb92-2ee1-4497-940e-b8d1be15e373" providerId="ADAL" clId="{88C0A667-17CA-4494-9CA8-E754C77334F3}" dt="2024-11-28T13:08:20.678" v="405" actId="26606"/>
          <ac:spMkLst>
            <pc:docMk/>
            <pc:sldMk cId="2112039156" sldId="258"/>
            <ac:spMk id="31" creationId="{4300840D-0A0B-4512-BACA-B439D5B9C57C}"/>
          </ac:spMkLst>
        </pc:spChg>
        <pc:spChg chg="add del">
          <ac:chgData name="Maxime Guillemin" userId="0694bb92-2ee1-4497-940e-b8d1be15e373" providerId="ADAL" clId="{88C0A667-17CA-4494-9CA8-E754C77334F3}" dt="2024-11-28T13:08:20.678" v="405" actId="26606"/>
          <ac:spMkLst>
            <pc:docMk/>
            <pc:sldMk cId="2112039156" sldId="258"/>
            <ac:spMk id="33" creationId="{D2B78728-A580-49A7-84F9-6EF6F583ADE0}"/>
          </ac:spMkLst>
        </pc:spChg>
        <pc:spChg chg="add del">
          <ac:chgData name="Maxime Guillemin" userId="0694bb92-2ee1-4497-940e-b8d1be15e373" providerId="ADAL" clId="{88C0A667-17CA-4494-9CA8-E754C77334F3}" dt="2024-11-28T13:08:20.678" v="405" actId="26606"/>
          <ac:spMkLst>
            <pc:docMk/>
            <pc:sldMk cId="2112039156" sldId="258"/>
            <ac:spMk id="35" creationId="{38FAA1A1-D861-433F-88FA-1E9D6FD31D11}"/>
          </ac:spMkLst>
        </pc:spChg>
        <pc:spChg chg="add del">
          <ac:chgData name="Maxime Guillemin" userId="0694bb92-2ee1-4497-940e-b8d1be15e373" providerId="ADAL" clId="{88C0A667-17CA-4494-9CA8-E754C77334F3}" dt="2024-11-28T13:08:20.678" v="405" actId="26606"/>
          <ac:spMkLst>
            <pc:docMk/>
            <pc:sldMk cId="2112039156" sldId="258"/>
            <ac:spMk id="37" creationId="{8D71EDA1-87BF-4D5D-AB79-F346FD19278A}"/>
          </ac:spMkLst>
        </pc:spChg>
        <pc:spChg chg="add del">
          <ac:chgData name="Maxime Guillemin" userId="0694bb92-2ee1-4497-940e-b8d1be15e373" providerId="ADAL" clId="{88C0A667-17CA-4494-9CA8-E754C77334F3}" dt="2024-11-28T13:08:08.974" v="402" actId="26606"/>
          <ac:spMkLst>
            <pc:docMk/>
            <pc:sldMk cId="2112039156" sldId="258"/>
            <ac:spMk id="42" creationId="{0E3596DD-156A-473E-9BB3-C6A29F7574E9}"/>
          </ac:spMkLst>
        </pc:spChg>
        <pc:spChg chg="add del">
          <ac:chgData name="Maxime Guillemin" userId="0694bb92-2ee1-4497-940e-b8d1be15e373" providerId="ADAL" clId="{88C0A667-17CA-4494-9CA8-E754C77334F3}" dt="2024-11-28T13:08:08.974" v="402" actId="26606"/>
          <ac:spMkLst>
            <pc:docMk/>
            <pc:sldMk cId="2112039156" sldId="258"/>
            <ac:spMk id="44" creationId="{2C46C4D6-C474-4E92-B52E-944C1118F7B6}"/>
          </ac:spMkLst>
        </pc:spChg>
        <pc:spChg chg="add del">
          <ac:chgData name="Maxime Guillemin" userId="0694bb92-2ee1-4497-940e-b8d1be15e373" providerId="ADAL" clId="{88C0A667-17CA-4494-9CA8-E754C77334F3}" dt="2024-11-28T13:08:20.674" v="404" actId="26606"/>
          <ac:spMkLst>
            <pc:docMk/>
            <pc:sldMk cId="2112039156" sldId="258"/>
            <ac:spMk id="46" creationId="{0007FE00-9498-4706-B255-6437B0252C02}"/>
          </ac:spMkLst>
        </pc:spChg>
        <pc:spChg chg="add del">
          <ac:chgData name="Maxime Guillemin" userId="0694bb92-2ee1-4497-940e-b8d1be15e373" providerId="ADAL" clId="{88C0A667-17CA-4494-9CA8-E754C77334F3}" dt="2024-11-28T13:08:20.674" v="404" actId="26606"/>
          <ac:spMkLst>
            <pc:docMk/>
            <pc:sldMk cId="2112039156" sldId="258"/>
            <ac:spMk id="47" creationId="{2EB492CD-616E-47F8-933B-5E2D952A0593}"/>
          </ac:spMkLst>
        </pc:spChg>
        <pc:spChg chg="add del">
          <ac:chgData name="Maxime Guillemin" userId="0694bb92-2ee1-4497-940e-b8d1be15e373" providerId="ADAL" clId="{88C0A667-17CA-4494-9CA8-E754C77334F3}" dt="2024-11-28T13:08:20.674" v="404" actId="26606"/>
          <ac:spMkLst>
            <pc:docMk/>
            <pc:sldMk cId="2112039156" sldId="258"/>
            <ac:spMk id="48" creationId="{59383CF9-23B5-4335-9B21-1791C4CF1C75}"/>
          </ac:spMkLst>
        </pc:spChg>
        <pc:spChg chg="add">
          <ac:chgData name="Maxime Guillemin" userId="0694bb92-2ee1-4497-940e-b8d1be15e373" providerId="ADAL" clId="{88C0A667-17CA-4494-9CA8-E754C77334F3}" dt="2024-11-28T13:08:20.678" v="405" actId="26606"/>
          <ac:spMkLst>
            <pc:docMk/>
            <pc:sldMk cId="2112039156" sldId="258"/>
            <ac:spMk id="50" creationId="{38FAA1A1-D861-433F-88FA-1E9D6FD31D11}"/>
          </ac:spMkLst>
        </pc:spChg>
        <pc:spChg chg="add">
          <ac:chgData name="Maxime Guillemin" userId="0694bb92-2ee1-4497-940e-b8d1be15e373" providerId="ADAL" clId="{88C0A667-17CA-4494-9CA8-E754C77334F3}" dt="2024-11-28T13:08:20.678" v="405" actId="26606"/>
          <ac:spMkLst>
            <pc:docMk/>
            <pc:sldMk cId="2112039156" sldId="258"/>
            <ac:spMk id="51" creationId="{C4285719-470E-454C-AF62-8323075F1F5B}"/>
          </ac:spMkLst>
        </pc:spChg>
        <pc:spChg chg="add">
          <ac:chgData name="Maxime Guillemin" userId="0694bb92-2ee1-4497-940e-b8d1be15e373" providerId="ADAL" clId="{88C0A667-17CA-4494-9CA8-E754C77334F3}" dt="2024-11-28T13:08:20.678" v="405" actId="26606"/>
          <ac:spMkLst>
            <pc:docMk/>
            <pc:sldMk cId="2112039156" sldId="258"/>
            <ac:spMk id="52" creationId="{8D71EDA1-87BF-4D5D-AB79-F346FD19278A}"/>
          </ac:spMkLst>
        </pc:spChg>
        <pc:spChg chg="add">
          <ac:chgData name="Maxime Guillemin" userId="0694bb92-2ee1-4497-940e-b8d1be15e373" providerId="ADAL" clId="{88C0A667-17CA-4494-9CA8-E754C77334F3}" dt="2024-11-28T13:08:20.678" v="405" actId="26606"/>
          <ac:spMkLst>
            <pc:docMk/>
            <pc:sldMk cId="2112039156" sldId="258"/>
            <ac:spMk id="53" creationId="{CD9FE4EF-C4D8-49A0-B2FF-81D8DB7D8A24}"/>
          </ac:spMkLst>
        </pc:spChg>
        <pc:spChg chg="add">
          <ac:chgData name="Maxime Guillemin" userId="0694bb92-2ee1-4497-940e-b8d1be15e373" providerId="ADAL" clId="{88C0A667-17CA-4494-9CA8-E754C77334F3}" dt="2024-11-28T13:08:20.678" v="405" actId="26606"/>
          <ac:spMkLst>
            <pc:docMk/>
            <pc:sldMk cId="2112039156" sldId="258"/>
            <ac:spMk id="54" creationId="{4300840D-0A0B-4512-BACA-B439D5B9C57C}"/>
          </ac:spMkLst>
        </pc:spChg>
        <pc:spChg chg="add">
          <ac:chgData name="Maxime Guillemin" userId="0694bb92-2ee1-4497-940e-b8d1be15e373" providerId="ADAL" clId="{88C0A667-17CA-4494-9CA8-E754C77334F3}" dt="2024-11-28T13:08:20.678" v="405" actId="26606"/>
          <ac:spMkLst>
            <pc:docMk/>
            <pc:sldMk cId="2112039156" sldId="258"/>
            <ac:spMk id="55" creationId="{D2B78728-A580-49A7-84F9-6EF6F583ADE0}"/>
          </ac:spMkLst>
        </pc:spChg>
        <pc:grpChg chg="del">
          <ac:chgData name="Maxime Guillemin" userId="0694bb92-2ee1-4497-940e-b8d1be15e373" providerId="ADAL" clId="{88C0A667-17CA-4494-9CA8-E754C77334F3}" dt="2024-11-28T13:06:05.762" v="363" actId="26606"/>
          <ac:grpSpMkLst>
            <pc:docMk/>
            <pc:sldMk cId="2112039156" sldId="258"/>
            <ac:grpSpMk id="16" creationId="{F36A716E-0777-E1B4-474F-09C3A4B594A9}"/>
          </ac:grpSpMkLst>
        </pc:grpChg>
        <pc:picChg chg="add del mod">
          <ac:chgData name="Maxime Guillemin" userId="0694bb92-2ee1-4497-940e-b8d1be15e373" providerId="ADAL" clId="{88C0A667-17CA-4494-9CA8-E754C77334F3}" dt="2024-11-28T13:08:24.391" v="407" actId="478"/>
          <ac:picMkLst>
            <pc:docMk/>
            <pc:sldMk cId="2112039156" sldId="258"/>
            <ac:picMk id="3" creationId="{FCD25BD8-F107-657A-3C39-3FB8239C902A}"/>
          </ac:picMkLst>
        </pc:picChg>
        <pc:picChg chg="add del mod">
          <ac:chgData name="Maxime Guillemin" userId="0694bb92-2ee1-4497-940e-b8d1be15e373" providerId="ADAL" clId="{88C0A667-17CA-4494-9CA8-E754C77334F3}" dt="2024-11-28T13:08:23.720" v="406" actId="478"/>
          <ac:picMkLst>
            <pc:docMk/>
            <pc:sldMk cId="2112039156" sldId="258"/>
            <ac:picMk id="4" creationId="{92737471-4E03-BBA5-4EBD-1DEE5C601D2C}"/>
          </ac:picMkLst>
        </pc:picChg>
        <pc:picChg chg="add mod">
          <ac:chgData name="Maxime Guillemin" userId="0694bb92-2ee1-4497-940e-b8d1be15e373" providerId="ADAL" clId="{88C0A667-17CA-4494-9CA8-E754C77334F3}" dt="2024-11-28T13:07:33.024" v="398"/>
          <ac:picMkLst>
            <pc:docMk/>
            <pc:sldMk cId="2112039156" sldId="258"/>
            <ac:picMk id="5" creationId="{F3AD6AE9-B6B0-972C-32D7-39F5B64B938A}"/>
          </ac:picMkLst>
        </pc:picChg>
        <pc:picChg chg="del mod">
          <ac:chgData name="Maxime Guillemin" userId="0694bb92-2ee1-4497-940e-b8d1be15e373" providerId="ADAL" clId="{88C0A667-17CA-4494-9CA8-E754C77334F3}" dt="2024-11-28T13:06:46.141" v="371" actId="478"/>
          <ac:picMkLst>
            <pc:docMk/>
            <pc:sldMk cId="2112039156" sldId="258"/>
            <ac:picMk id="6" creationId="{0F0B2D50-02DC-E7F2-76A6-06A16945B352}"/>
          </ac:picMkLst>
        </pc:picChg>
        <pc:picChg chg="add mod">
          <ac:chgData name="Maxime Guillemin" userId="0694bb92-2ee1-4497-940e-b8d1be15e373" providerId="ADAL" clId="{88C0A667-17CA-4494-9CA8-E754C77334F3}" dt="2024-11-28T13:07:33.024" v="398"/>
          <ac:picMkLst>
            <pc:docMk/>
            <pc:sldMk cId="2112039156" sldId="258"/>
            <ac:picMk id="7" creationId="{320495D5-D1E6-948C-6DFD-AA763518DAFD}"/>
          </ac:picMkLst>
        </pc:picChg>
        <pc:picChg chg="del mod">
          <ac:chgData name="Maxime Guillemin" userId="0694bb92-2ee1-4497-940e-b8d1be15e373" providerId="ADAL" clId="{88C0A667-17CA-4494-9CA8-E754C77334F3}" dt="2024-11-28T13:06:44.702" v="370" actId="478"/>
          <ac:picMkLst>
            <pc:docMk/>
            <pc:sldMk cId="2112039156" sldId="258"/>
            <ac:picMk id="8" creationId="{C6F2EC22-279D-6EBC-5E1D-708076415745}"/>
          </ac:picMkLst>
        </pc:picChg>
        <pc:picChg chg="add del mod">
          <ac:chgData name="Maxime Guillemin" userId="0694bb92-2ee1-4497-940e-b8d1be15e373" providerId="ADAL" clId="{88C0A667-17CA-4494-9CA8-E754C77334F3}" dt="2024-11-28T13:53:42.952" v="691" actId="478"/>
          <ac:picMkLst>
            <pc:docMk/>
            <pc:sldMk cId="2112039156" sldId="258"/>
            <ac:picMk id="9" creationId="{D4B6DEB8-B629-6C5C-2E31-674E401E347F}"/>
          </ac:picMkLst>
        </pc:picChg>
        <pc:picChg chg="del">
          <ac:chgData name="Maxime Guillemin" userId="0694bb92-2ee1-4497-940e-b8d1be15e373" providerId="ADAL" clId="{88C0A667-17CA-4494-9CA8-E754C77334F3}" dt="2024-11-28T13:05:33.552" v="358" actId="478"/>
          <ac:picMkLst>
            <pc:docMk/>
            <pc:sldMk cId="2112039156" sldId="258"/>
            <ac:picMk id="10" creationId="{0F942704-DF6F-1ED1-F03F-143C60D070D7}"/>
          </ac:picMkLst>
        </pc:picChg>
        <pc:picChg chg="del">
          <ac:chgData name="Maxime Guillemin" userId="0694bb92-2ee1-4497-940e-b8d1be15e373" providerId="ADAL" clId="{88C0A667-17CA-4494-9CA8-E754C77334F3}" dt="2024-11-28T13:05:36.411" v="361" actId="478"/>
          <ac:picMkLst>
            <pc:docMk/>
            <pc:sldMk cId="2112039156" sldId="258"/>
            <ac:picMk id="12" creationId="{927470FF-ED7A-9165-ECFC-8EBDF1E16182}"/>
          </ac:picMkLst>
        </pc:picChg>
        <pc:picChg chg="del">
          <ac:chgData name="Maxime Guillemin" userId="0694bb92-2ee1-4497-940e-b8d1be15e373" providerId="ADAL" clId="{88C0A667-17CA-4494-9CA8-E754C77334F3}" dt="2024-11-28T13:05:35.945" v="360" actId="478"/>
          <ac:picMkLst>
            <pc:docMk/>
            <pc:sldMk cId="2112039156" sldId="258"/>
            <ac:picMk id="13" creationId="{3993D530-B046-1DDC-3633-8971A5CE1687}"/>
          </ac:picMkLst>
        </pc:picChg>
        <pc:picChg chg="add del mod">
          <ac:chgData name="Maxime Guillemin" userId="0694bb92-2ee1-4497-940e-b8d1be15e373" providerId="ADAL" clId="{88C0A667-17CA-4494-9CA8-E754C77334F3}" dt="2024-11-28T13:53:42.952" v="691" actId="478"/>
          <ac:picMkLst>
            <pc:docMk/>
            <pc:sldMk cId="2112039156" sldId="258"/>
            <ac:picMk id="15" creationId="{094BE481-027C-6D0E-0E9D-B06E3D058F60}"/>
          </ac:picMkLst>
        </pc:picChg>
        <pc:picChg chg="del">
          <ac:chgData name="Maxime Guillemin" userId="0694bb92-2ee1-4497-940e-b8d1be15e373" providerId="ADAL" clId="{88C0A667-17CA-4494-9CA8-E754C77334F3}" dt="2024-11-28T13:05:37.991" v="362" actId="478"/>
          <ac:picMkLst>
            <pc:docMk/>
            <pc:sldMk cId="2112039156" sldId="258"/>
            <ac:picMk id="19" creationId="{EC6B1580-FA2C-B7F0-6455-27B8971E4ED6}"/>
          </ac:picMkLst>
        </pc:picChg>
        <pc:picChg chg="add mod">
          <ac:chgData name="Maxime Guillemin" userId="0694bb92-2ee1-4497-940e-b8d1be15e373" providerId="ADAL" clId="{88C0A667-17CA-4494-9CA8-E754C77334F3}" dt="2024-11-28T13:53:43.341" v="692"/>
          <ac:picMkLst>
            <pc:docMk/>
            <pc:sldMk cId="2112039156" sldId="258"/>
            <ac:picMk id="21" creationId="{7E090BD2-D031-4A79-4674-803B0442DC70}"/>
          </ac:picMkLst>
        </pc:picChg>
        <pc:picChg chg="del">
          <ac:chgData name="Maxime Guillemin" userId="0694bb92-2ee1-4497-940e-b8d1be15e373" providerId="ADAL" clId="{88C0A667-17CA-4494-9CA8-E754C77334F3}" dt="2024-11-28T13:05:35.350" v="359" actId="478"/>
          <ac:picMkLst>
            <pc:docMk/>
            <pc:sldMk cId="2112039156" sldId="258"/>
            <ac:picMk id="23" creationId="{1416DBEF-94BC-F894-838F-6A3EB7598B52}"/>
          </ac:picMkLst>
        </pc:picChg>
        <pc:picChg chg="add mod">
          <ac:chgData name="Maxime Guillemin" userId="0694bb92-2ee1-4497-940e-b8d1be15e373" providerId="ADAL" clId="{88C0A667-17CA-4494-9CA8-E754C77334F3}" dt="2024-11-28T13:53:43.341" v="692"/>
          <ac:picMkLst>
            <pc:docMk/>
            <pc:sldMk cId="2112039156" sldId="258"/>
            <ac:picMk id="24" creationId="{4E0D5543-DEB7-8590-7945-8C968ABCC33F}"/>
          </ac:picMkLst>
        </pc:picChg>
      </pc:sldChg>
      <pc:sldChg chg="addSp delSp modSp add del mod modClrScheme delDesignElem chgLayout">
        <pc:chgData name="Maxime Guillemin" userId="0694bb92-2ee1-4497-940e-b8d1be15e373" providerId="ADAL" clId="{88C0A667-17CA-4494-9CA8-E754C77334F3}" dt="2024-11-28T12:41:06.168" v="72" actId="47"/>
        <pc:sldMkLst>
          <pc:docMk/>
          <pc:sldMk cId="4119363501" sldId="258"/>
        </pc:sldMkLst>
        <pc:spChg chg="add del mod ord">
          <ac:chgData name="Maxime Guillemin" userId="0694bb92-2ee1-4497-940e-b8d1be15e373" providerId="ADAL" clId="{88C0A667-17CA-4494-9CA8-E754C77334F3}" dt="2024-11-28T12:40:08.958" v="48" actId="700"/>
          <ac:spMkLst>
            <pc:docMk/>
            <pc:sldMk cId="4119363501" sldId="258"/>
            <ac:spMk id="2" creationId="{1C583146-C071-BD95-91E8-C8A5E4D003F6}"/>
          </ac:spMkLst>
        </pc:spChg>
        <pc:spChg chg="add del mod ord">
          <ac:chgData name="Maxime Guillemin" userId="0694bb92-2ee1-4497-940e-b8d1be15e373" providerId="ADAL" clId="{88C0A667-17CA-4494-9CA8-E754C77334F3}" dt="2024-11-28T12:40:08.958" v="48" actId="700"/>
          <ac:spMkLst>
            <pc:docMk/>
            <pc:sldMk cId="4119363501" sldId="258"/>
            <ac:spMk id="3" creationId="{C605ED45-0BD8-E7CF-9301-59F65DC9A133}"/>
          </ac:spMkLst>
        </pc:spChg>
        <pc:spChg chg="add del mod ord">
          <ac:chgData name="Maxime Guillemin" userId="0694bb92-2ee1-4497-940e-b8d1be15e373" providerId="ADAL" clId="{88C0A667-17CA-4494-9CA8-E754C77334F3}" dt="2024-11-28T12:40:08.958" v="48" actId="700"/>
          <ac:spMkLst>
            <pc:docMk/>
            <pc:sldMk cId="4119363501" sldId="258"/>
            <ac:spMk id="4" creationId="{AC7565E7-03C3-EB00-6E81-FDC2CEB00A92}"/>
          </ac:spMkLst>
        </pc:spChg>
        <pc:spChg chg="add del mod ord">
          <ac:chgData name="Maxime Guillemin" userId="0694bb92-2ee1-4497-940e-b8d1be15e373" providerId="ADAL" clId="{88C0A667-17CA-4494-9CA8-E754C77334F3}" dt="2024-11-28T12:40:08.958" v="48" actId="700"/>
          <ac:spMkLst>
            <pc:docMk/>
            <pc:sldMk cId="4119363501" sldId="258"/>
            <ac:spMk id="5" creationId="{4C6358A5-DAF6-FCE9-6995-F1DE652D3943}"/>
          </ac:spMkLst>
        </pc:spChg>
        <pc:spChg chg="add del mod ord">
          <ac:chgData name="Maxime Guillemin" userId="0694bb92-2ee1-4497-940e-b8d1be15e373" providerId="ADAL" clId="{88C0A667-17CA-4494-9CA8-E754C77334F3}" dt="2024-11-28T12:40:08.958" v="48" actId="700"/>
          <ac:spMkLst>
            <pc:docMk/>
            <pc:sldMk cId="4119363501" sldId="258"/>
            <ac:spMk id="11" creationId="{4E6A52AC-AD46-02B5-7C8F-29009374F769}"/>
          </ac:spMkLst>
        </pc:spChg>
        <pc:spChg chg="add del">
          <ac:chgData name="Maxime Guillemin" userId="0694bb92-2ee1-4497-940e-b8d1be15e373" providerId="ADAL" clId="{88C0A667-17CA-4494-9CA8-E754C77334F3}" dt="2024-11-28T12:40:08.958" v="48" actId="700"/>
          <ac:spMkLst>
            <pc:docMk/>
            <pc:sldMk cId="4119363501" sldId="258"/>
            <ac:spMk id="14" creationId="{7141EC25-80AB-3BE0-FF94-ED32D83A9A78}"/>
          </ac:spMkLst>
        </pc:spChg>
        <pc:spChg chg="add del">
          <ac:chgData name="Maxime Guillemin" userId="0694bb92-2ee1-4497-940e-b8d1be15e373" providerId="ADAL" clId="{88C0A667-17CA-4494-9CA8-E754C77334F3}" dt="2024-11-28T12:40:08.958" v="48" actId="700"/>
          <ac:spMkLst>
            <pc:docMk/>
            <pc:sldMk cId="4119363501" sldId="258"/>
            <ac:spMk id="20" creationId="{C946C4EC-8552-5802-4017-3E8883412269}"/>
          </ac:spMkLst>
        </pc:spChg>
        <pc:spChg chg="add del">
          <ac:chgData name="Maxime Guillemin" userId="0694bb92-2ee1-4497-940e-b8d1be15e373" providerId="ADAL" clId="{88C0A667-17CA-4494-9CA8-E754C77334F3}" dt="2024-11-28T12:40:08.958" v="48" actId="700"/>
          <ac:spMkLst>
            <pc:docMk/>
            <pc:sldMk cId="4119363501" sldId="258"/>
            <ac:spMk id="22" creationId="{084C0C22-0549-1383-3B84-AB9D58C08691}"/>
          </ac:spMkLst>
        </pc:spChg>
        <pc:grpChg chg="add del">
          <ac:chgData name="Maxime Guillemin" userId="0694bb92-2ee1-4497-940e-b8d1be15e373" providerId="ADAL" clId="{88C0A667-17CA-4494-9CA8-E754C77334F3}" dt="2024-11-28T12:40:08.958" v="48" actId="700"/>
          <ac:grpSpMkLst>
            <pc:docMk/>
            <pc:sldMk cId="4119363501" sldId="258"/>
            <ac:grpSpMk id="16" creationId="{A4E5D6B7-2C36-A709-F692-1FA7C00063E9}"/>
          </ac:grpSpMkLst>
        </pc:grpChg>
        <pc:picChg chg="add del mod">
          <ac:chgData name="Maxime Guillemin" userId="0694bb92-2ee1-4497-940e-b8d1be15e373" providerId="ADAL" clId="{88C0A667-17CA-4494-9CA8-E754C77334F3}" dt="2024-11-28T12:40:08.176" v="47" actId="1076"/>
          <ac:picMkLst>
            <pc:docMk/>
            <pc:sldMk cId="4119363501" sldId="258"/>
            <ac:picMk id="7" creationId="{C40AD885-8926-1AC2-4DC7-8C18ED458705}"/>
          </ac:picMkLst>
        </pc:picChg>
      </pc:sldChg>
      <pc:sldChg chg="addSp delSp modSp add mod ord modNotesTx">
        <pc:chgData name="Maxime Guillemin" userId="0694bb92-2ee1-4497-940e-b8d1be15e373" providerId="ADAL" clId="{88C0A667-17CA-4494-9CA8-E754C77334F3}" dt="2024-11-29T21:22:44.476" v="1200"/>
        <pc:sldMkLst>
          <pc:docMk/>
          <pc:sldMk cId="49360070" sldId="259"/>
        </pc:sldMkLst>
        <pc:spChg chg="mod">
          <ac:chgData name="Maxime Guillemin" userId="0694bb92-2ee1-4497-940e-b8d1be15e373" providerId="ADAL" clId="{88C0A667-17CA-4494-9CA8-E754C77334F3}" dt="2024-11-28T15:41:44.632" v="1127" actId="20577"/>
          <ac:spMkLst>
            <pc:docMk/>
            <pc:sldMk cId="49360070" sldId="259"/>
            <ac:spMk id="2" creationId="{9F199FAB-F55F-057C-97FE-12134DCB2ECD}"/>
          </ac:spMkLst>
        </pc:spChg>
        <pc:spChg chg="add mod">
          <ac:chgData name="Maxime Guillemin" userId="0694bb92-2ee1-4497-940e-b8d1be15e373" providerId="ADAL" clId="{88C0A667-17CA-4494-9CA8-E754C77334F3}" dt="2024-11-28T15:39:08.606" v="1092" actId="2710"/>
          <ac:spMkLst>
            <pc:docMk/>
            <pc:sldMk cId="49360070" sldId="259"/>
            <ac:spMk id="5" creationId="{348075A4-3CB6-EC7B-4D40-C522A3B24B53}"/>
          </ac:spMkLst>
        </pc:spChg>
        <pc:spChg chg="del mod">
          <ac:chgData name="Maxime Guillemin" userId="0694bb92-2ee1-4497-940e-b8d1be15e373" providerId="ADAL" clId="{88C0A667-17CA-4494-9CA8-E754C77334F3}" dt="2024-11-28T15:38:50.856" v="1084"/>
          <ac:spMkLst>
            <pc:docMk/>
            <pc:sldMk cId="49360070" sldId="259"/>
            <ac:spMk id="11" creationId="{DE2D7D98-C0A7-17B0-EB3D-29C64C7DA07F}"/>
          </ac:spMkLst>
        </pc:spChg>
        <pc:spChg chg="del">
          <ac:chgData name="Maxime Guillemin" userId="0694bb92-2ee1-4497-940e-b8d1be15e373" providerId="ADAL" clId="{88C0A667-17CA-4494-9CA8-E754C77334F3}" dt="2024-11-28T13:39:41.412" v="411" actId="26606"/>
          <ac:spMkLst>
            <pc:docMk/>
            <pc:sldMk cId="49360070" sldId="259"/>
            <ac:spMk id="50" creationId="{C16959A3-DD1E-D170-F29D-5C43DB8731FA}"/>
          </ac:spMkLst>
        </pc:spChg>
        <pc:spChg chg="del">
          <ac:chgData name="Maxime Guillemin" userId="0694bb92-2ee1-4497-940e-b8d1be15e373" providerId="ADAL" clId="{88C0A667-17CA-4494-9CA8-E754C77334F3}" dt="2024-11-28T13:39:41.412" v="411" actId="26606"/>
          <ac:spMkLst>
            <pc:docMk/>
            <pc:sldMk cId="49360070" sldId="259"/>
            <ac:spMk id="51" creationId="{73350EC9-91EF-6F79-A40B-8FA2C65AB5DD}"/>
          </ac:spMkLst>
        </pc:spChg>
        <pc:spChg chg="del">
          <ac:chgData name="Maxime Guillemin" userId="0694bb92-2ee1-4497-940e-b8d1be15e373" providerId="ADAL" clId="{88C0A667-17CA-4494-9CA8-E754C77334F3}" dt="2024-11-28T13:39:41.412" v="411" actId="26606"/>
          <ac:spMkLst>
            <pc:docMk/>
            <pc:sldMk cId="49360070" sldId="259"/>
            <ac:spMk id="52" creationId="{DB86563F-D071-C7F9-F0F3-45E5A816B83B}"/>
          </ac:spMkLst>
        </pc:spChg>
        <pc:spChg chg="del">
          <ac:chgData name="Maxime Guillemin" userId="0694bb92-2ee1-4497-940e-b8d1be15e373" providerId="ADAL" clId="{88C0A667-17CA-4494-9CA8-E754C77334F3}" dt="2024-11-28T13:39:41.412" v="411" actId="26606"/>
          <ac:spMkLst>
            <pc:docMk/>
            <pc:sldMk cId="49360070" sldId="259"/>
            <ac:spMk id="53" creationId="{373E73B1-4E57-7C51-EC8E-74F80ABC84B4}"/>
          </ac:spMkLst>
        </pc:spChg>
        <pc:spChg chg="del">
          <ac:chgData name="Maxime Guillemin" userId="0694bb92-2ee1-4497-940e-b8d1be15e373" providerId="ADAL" clId="{88C0A667-17CA-4494-9CA8-E754C77334F3}" dt="2024-11-28T13:39:41.412" v="411" actId="26606"/>
          <ac:spMkLst>
            <pc:docMk/>
            <pc:sldMk cId="49360070" sldId="259"/>
            <ac:spMk id="54" creationId="{56EFC2C2-0011-A66C-4191-8AC28688CB1D}"/>
          </ac:spMkLst>
        </pc:spChg>
        <pc:spChg chg="del">
          <ac:chgData name="Maxime Guillemin" userId="0694bb92-2ee1-4497-940e-b8d1be15e373" providerId="ADAL" clId="{88C0A667-17CA-4494-9CA8-E754C77334F3}" dt="2024-11-28T13:39:41.412" v="411" actId="26606"/>
          <ac:spMkLst>
            <pc:docMk/>
            <pc:sldMk cId="49360070" sldId="259"/>
            <ac:spMk id="55" creationId="{D018EABE-5F94-1832-024A-586AE5BB0D5B}"/>
          </ac:spMkLst>
        </pc:spChg>
        <pc:spChg chg="add">
          <ac:chgData name="Maxime Guillemin" userId="0694bb92-2ee1-4497-940e-b8d1be15e373" providerId="ADAL" clId="{88C0A667-17CA-4494-9CA8-E754C77334F3}" dt="2024-11-28T13:39:41.412" v="411" actId="26606"/>
          <ac:spMkLst>
            <pc:docMk/>
            <pc:sldMk cId="49360070" sldId="259"/>
            <ac:spMk id="60" creationId="{DBC6133C-0615-4CE4-9132-37E609A9BDFA}"/>
          </ac:spMkLst>
        </pc:spChg>
        <pc:spChg chg="add">
          <ac:chgData name="Maxime Guillemin" userId="0694bb92-2ee1-4497-940e-b8d1be15e373" providerId="ADAL" clId="{88C0A667-17CA-4494-9CA8-E754C77334F3}" dt="2024-11-28T13:39:41.412" v="411" actId="26606"/>
          <ac:spMkLst>
            <pc:docMk/>
            <pc:sldMk cId="49360070" sldId="259"/>
            <ac:spMk id="62" creationId="{169CC832-2974-4E8D-90ED-3E2941BA7336}"/>
          </ac:spMkLst>
        </pc:spChg>
        <pc:spChg chg="add">
          <ac:chgData name="Maxime Guillemin" userId="0694bb92-2ee1-4497-940e-b8d1be15e373" providerId="ADAL" clId="{88C0A667-17CA-4494-9CA8-E754C77334F3}" dt="2024-11-28T13:39:41.412" v="411" actId="26606"/>
          <ac:spMkLst>
            <pc:docMk/>
            <pc:sldMk cId="49360070" sldId="259"/>
            <ac:spMk id="64" creationId="{55222F96-971A-4F90-B841-6BAB416C7AC1}"/>
          </ac:spMkLst>
        </pc:spChg>
        <pc:spChg chg="add">
          <ac:chgData name="Maxime Guillemin" userId="0694bb92-2ee1-4497-940e-b8d1be15e373" providerId="ADAL" clId="{88C0A667-17CA-4494-9CA8-E754C77334F3}" dt="2024-11-28T13:39:41.412" v="411" actId="26606"/>
          <ac:spMkLst>
            <pc:docMk/>
            <pc:sldMk cId="49360070" sldId="259"/>
            <ac:spMk id="66" creationId="{08980754-6F4B-43C9-B9BE-127B6BED6586}"/>
          </ac:spMkLst>
        </pc:spChg>
        <pc:spChg chg="add">
          <ac:chgData name="Maxime Guillemin" userId="0694bb92-2ee1-4497-940e-b8d1be15e373" providerId="ADAL" clId="{88C0A667-17CA-4494-9CA8-E754C77334F3}" dt="2024-11-28T13:39:41.412" v="411" actId="26606"/>
          <ac:spMkLst>
            <pc:docMk/>
            <pc:sldMk cId="49360070" sldId="259"/>
            <ac:spMk id="68" creationId="{2C1BBA94-3F40-40AA-8BB9-E69E25E537C1}"/>
          </ac:spMkLst>
        </pc:spChg>
        <pc:picChg chg="add mod">
          <ac:chgData name="Maxime Guillemin" userId="0694bb92-2ee1-4497-940e-b8d1be15e373" providerId="ADAL" clId="{88C0A667-17CA-4494-9CA8-E754C77334F3}" dt="2024-11-28T13:40:14.169" v="415" actId="1076"/>
          <ac:picMkLst>
            <pc:docMk/>
            <pc:sldMk cId="49360070" sldId="259"/>
            <ac:picMk id="3" creationId="{61241EAC-67D8-C517-1037-29C5B3E75DA3}"/>
          </ac:picMkLst>
        </pc:picChg>
        <pc:picChg chg="add mod">
          <ac:chgData name="Maxime Guillemin" userId="0694bb92-2ee1-4497-940e-b8d1be15e373" providerId="ADAL" clId="{88C0A667-17CA-4494-9CA8-E754C77334F3}" dt="2024-11-28T13:40:16.039" v="416" actId="1076"/>
          <ac:picMkLst>
            <pc:docMk/>
            <pc:sldMk cId="49360070" sldId="259"/>
            <ac:picMk id="4" creationId="{A5AAEDA8-B99F-1DAE-0E68-56A3B1882F51}"/>
          </ac:picMkLst>
        </pc:picChg>
        <pc:picChg chg="add mod">
          <ac:chgData name="Maxime Guillemin" userId="0694bb92-2ee1-4497-940e-b8d1be15e373" providerId="ADAL" clId="{88C0A667-17CA-4494-9CA8-E754C77334F3}" dt="2024-11-28T15:40:56.175" v="1098" actId="14100"/>
          <ac:picMkLst>
            <pc:docMk/>
            <pc:sldMk cId="49360070" sldId="259"/>
            <ac:picMk id="7" creationId="{0944F340-B778-BBAC-3177-02AAC26FA205}"/>
          </ac:picMkLst>
        </pc:picChg>
        <pc:picChg chg="del mod">
          <ac:chgData name="Maxime Guillemin" userId="0694bb92-2ee1-4497-940e-b8d1be15e373" providerId="ADAL" clId="{88C0A667-17CA-4494-9CA8-E754C77334F3}" dt="2024-11-28T13:39:52.811" v="412" actId="478"/>
          <ac:picMkLst>
            <pc:docMk/>
            <pc:sldMk cId="49360070" sldId="259"/>
            <ac:picMk id="9" creationId="{AA9BFD35-31C1-7658-D8AB-890455AF8AF2}"/>
          </ac:picMkLst>
        </pc:picChg>
        <pc:picChg chg="del">
          <ac:chgData name="Maxime Guillemin" userId="0694bb92-2ee1-4497-940e-b8d1be15e373" providerId="ADAL" clId="{88C0A667-17CA-4494-9CA8-E754C77334F3}" dt="2024-11-28T13:39:53.471" v="413" actId="478"/>
          <ac:picMkLst>
            <pc:docMk/>
            <pc:sldMk cId="49360070" sldId="259"/>
            <ac:picMk id="15" creationId="{9394F1BE-AFCE-54C5-1BE3-B8311BB7321E}"/>
          </ac:picMkLst>
        </pc:picChg>
      </pc:sldChg>
      <pc:sldChg chg="addSp delSp modSp add mod modNotesTx">
        <pc:chgData name="Maxime Guillemin" userId="0694bb92-2ee1-4497-940e-b8d1be15e373" providerId="ADAL" clId="{88C0A667-17CA-4494-9CA8-E754C77334F3}" dt="2024-11-28T14:38:10.610" v="899"/>
        <pc:sldMkLst>
          <pc:docMk/>
          <pc:sldMk cId="245641667" sldId="260"/>
        </pc:sldMkLst>
        <pc:spChg chg="mod">
          <ac:chgData name="Maxime Guillemin" userId="0694bb92-2ee1-4497-940e-b8d1be15e373" providerId="ADAL" clId="{88C0A667-17CA-4494-9CA8-E754C77334F3}" dt="2024-11-28T13:55:15.165" v="720" actId="207"/>
          <ac:spMkLst>
            <pc:docMk/>
            <pc:sldMk cId="245641667" sldId="260"/>
            <ac:spMk id="2" creationId="{DF5B8B93-484B-B101-EE1F-C3E6D5F75C4E}"/>
          </ac:spMkLst>
        </pc:spChg>
        <pc:spChg chg="add del mod">
          <ac:chgData name="Maxime Guillemin" userId="0694bb92-2ee1-4497-940e-b8d1be15e373" providerId="ADAL" clId="{88C0A667-17CA-4494-9CA8-E754C77334F3}" dt="2024-11-28T14:35:34.649" v="888"/>
          <ac:spMkLst>
            <pc:docMk/>
            <pc:sldMk cId="245641667" sldId="260"/>
            <ac:spMk id="8" creationId="{18675194-4216-29A0-E7B5-8ADDF0CB7195}"/>
          </ac:spMkLst>
        </pc:spChg>
        <pc:spChg chg="del">
          <ac:chgData name="Maxime Guillemin" userId="0694bb92-2ee1-4497-940e-b8d1be15e373" providerId="ADAL" clId="{88C0A667-17CA-4494-9CA8-E754C77334F3}" dt="2024-11-28T13:52:21.677" v="677"/>
          <ac:spMkLst>
            <pc:docMk/>
            <pc:sldMk cId="245641667" sldId="260"/>
            <ac:spMk id="11" creationId="{A02BAA83-3142-F733-2128-B0D4FC4B1823}"/>
          </ac:spMkLst>
        </pc:spChg>
        <pc:spChg chg="add mod">
          <ac:chgData name="Maxime Guillemin" userId="0694bb92-2ee1-4497-940e-b8d1be15e373" providerId="ADAL" clId="{88C0A667-17CA-4494-9CA8-E754C77334F3}" dt="2024-11-28T14:35:51.962" v="893" actId="20577"/>
          <ac:spMkLst>
            <pc:docMk/>
            <pc:sldMk cId="245641667" sldId="260"/>
            <ac:spMk id="12" creationId="{3D01DEE3-E1A1-21B5-6186-A4FEA40191BC}"/>
          </ac:spMkLst>
        </pc:spChg>
        <pc:spChg chg="del">
          <ac:chgData name="Maxime Guillemin" userId="0694bb92-2ee1-4497-940e-b8d1be15e373" providerId="ADAL" clId="{88C0A667-17CA-4494-9CA8-E754C77334F3}" dt="2024-11-28T13:52:59.556" v="685" actId="26606"/>
          <ac:spMkLst>
            <pc:docMk/>
            <pc:sldMk cId="245641667" sldId="260"/>
            <ac:spMk id="60" creationId="{7D0062E8-C6B7-13C6-5271-1211FACACB72}"/>
          </ac:spMkLst>
        </pc:spChg>
        <pc:spChg chg="del">
          <ac:chgData name="Maxime Guillemin" userId="0694bb92-2ee1-4497-940e-b8d1be15e373" providerId="ADAL" clId="{88C0A667-17CA-4494-9CA8-E754C77334F3}" dt="2024-11-28T13:52:59.556" v="685" actId="26606"/>
          <ac:spMkLst>
            <pc:docMk/>
            <pc:sldMk cId="245641667" sldId="260"/>
            <ac:spMk id="62" creationId="{A4EFC478-F5E2-0B83-96A3-94576CDCF2A0}"/>
          </ac:spMkLst>
        </pc:spChg>
        <pc:spChg chg="del">
          <ac:chgData name="Maxime Guillemin" userId="0694bb92-2ee1-4497-940e-b8d1be15e373" providerId="ADAL" clId="{88C0A667-17CA-4494-9CA8-E754C77334F3}" dt="2024-11-28T13:52:59.556" v="685" actId="26606"/>
          <ac:spMkLst>
            <pc:docMk/>
            <pc:sldMk cId="245641667" sldId="260"/>
            <ac:spMk id="64" creationId="{60099289-05C1-501F-2CF4-42B52ABEE2CD}"/>
          </ac:spMkLst>
        </pc:spChg>
        <pc:spChg chg="del">
          <ac:chgData name="Maxime Guillemin" userId="0694bb92-2ee1-4497-940e-b8d1be15e373" providerId="ADAL" clId="{88C0A667-17CA-4494-9CA8-E754C77334F3}" dt="2024-11-28T13:52:59.556" v="685" actId="26606"/>
          <ac:spMkLst>
            <pc:docMk/>
            <pc:sldMk cId="245641667" sldId="260"/>
            <ac:spMk id="66" creationId="{11191021-87F1-C798-039F-D3DFF8F67E43}"/>
          </ac:spMkLst>
        </pc:spChg>
        <pc:spChg chg="del">
          <ac:chgData name="Maxime Guillemin" userId="0694bb92-2ee1-4497-940e-b8d1be15e373" providerId="ADAL" clId="{88C0A667-17CA-4494-9CA8-E754C77334F3}" dt="2024-11-28T13:52:59.556" v="685" actId="26606"/>
          <ac:spMkLst>
            <pc:docMk/>
            <pc:sldMk cId="245641667" sldId="260"/>
            <ac:spMk id="68" creationId="{101012FB-6CAA-9284-9D43-89988B3AEA85}"/>
          </ac:spMkLst>
        </pc:spChg>
        <pc:spChg chg="add">
          <ac:chgData name="Maxime Guillemin" userId="0694bb92-2ee1-4497-940e-b8d1be15e373" providerId="ADAL" clId="{88C0A667-17CA-4494-9CA8-E754C77334F3}" dt="2024-11-28T13:52:59.556" v="685" actId="26606"/>
          <ac:spMkLst>
            <pc:docMk/>
            <pc:sldMk cId="245641667" sldId="260"/>
            <ac:spMk id="73" creationId="{058A14AF-9FB5-4CC7-BA35-E8E85D3EDF0E}"/>
          </ac:spMkLst>
        </pc:spChg>
        <pc:spChg chg="add">
          <ac:chgData name="Maxime Guillemin" userId="0694bb92-2ee1-4497-940e-b8d1be15e373" providerId="ADAL" clId="{88C0A667-17CA-4494-9CA8-E754C77334F3}" dt="2024-11-28T13:52:59.556" v="685" actId="26606"/>
          <ac:spMkLst>
            <pc:docMk/>
            <pc:sldMk cId="245641667" sldId="260"/>
            <ac:spMk id="75" creationId="{3A9A4357-BD1D-4622-A4FE-766E6AB8DE84}"/>
          </ac:spMkLst>
        </pc:spChg>
        <pc:spChg chg="add">
          <ac:chgData name="Maxime Guillemin" userId="0694bb92-2ee1-4497-940e-b8d1be15e373" providerId="ADAL" clId="{88C0A667-17CA-4494-9CA8-E754C77334F3}" dt="2024-11-28T13:52:59.556" v="685" actId="26606"/>
          <ac:spMkLst>
            <pc:docMk/>
            <pc:sldMk cId="245641667" sldId="260"/>
            <ac:spMk id="77" creationId="{E659831F-0D9A-4C63-9EBB-8435B85A440F}"/>
          </ac:spMkLst>
        </pc:spChg>
        <pc:spChg chg="add">
          <ac:chgData name="Maxime Guillemin" userId="0694bb92-2ee1-4497-940e-b8d1be15e373" providerId="ADAL" clId="{88C0A667-17CA-4494-9CA8-E754C77334F3}" dt="2024-11-28T13:52:59.556" v="685" actId="26606"/>
          <ac:spMkLst>
            <pc:docMk/>
            <pc:sldMk cId="245641667" sldId="260"/>
            <ac:spMk id="79" creationId="{E6995CE5-F890-4ABA-82A2-26507CE8D2A3}"/>
          </ac:spMkLst>
        </pc:spChg>
        <pc:picChg chg="del mod ord">
          <ac:chgData name="Maxime Guillemin" userId="0694bb92-2ee1-4497-940e-b8d1be15e373" providerId="ADAL" clId="{88C0A667-17CA-4494-9CA8-E754C77334F3}" dt="2024-11-28T13:53:02.682" v="686" actId="478"/>
          <ac:picMkLst>
            <pc:docMk/>
            <pc:sldMk cId="245641667" sldId="260"/>
            <ac:picMk id="3" creationId="{DC569B43-C9B0-8C4B-4387-79050D64E57A}"/>
          </ac:picMkLst>
        </pc:picChg>
        <pc:picChg chg="del">
          <ac:chgData name="Maxime Guillemin" userId="0694bb92-2ee1-4497-940e-b8d1be15e373" providerId="ADAL" clId="{88C0A667-17CA-4494-9CA8-E754C77334F3}" dt="2024-11-28T13:52:39.749" v="681" actId="478"/>
          <ac:picMkLst>
            <pc:docMk/>
            <pc:sldMk cId="245641667" sldId="260"/>
            <ac:picMk id="4" creationId="{D93ED545-D387-2DC4-65A7-036D703C8548}"/>
          </ac:picMkLst>
        </pc:picChg>
        <pc:picChg chg="add del mod">
          <ac:chgData name="Maxime Guillemin" userId="0694bb92-2ee1-4497-940e-b8d1be15e373" providerId="ADAL" clId="{88C0A667-17CA-4494-9CA8-E754C77334F3}" dt="2024-11-28T13:52:25.187" v="680" actId="478"/>
          <ac:picMkLst>
            <pc:docMk/>
            <pc:sldMk cId="245641667" sldId="260"/>
            <ac:picMk id="6" creationId="{8D8159B1-81CE-4699-7A65-6034089675E0}"/>
          </ac:picMkLst>
        </pc:picChg>
        <pc:picChg chg="add mod">
          <ac:chgData name="Maxime Guillemin" userId="0694bb92-2ee1-4497-940e-b8d1be15e373" providerId="ADAL" clId="{88C0A667-17CA-4494-9CA8-E754C77334F3}" dt="2024-11-28T13:53:11.558" v="687"/>
          <ac:picMkLst>
            <pc:docMk/>
            <pc:sldMk cId="245641667" sldId="260"/>
            <ac:picMk id="9" creationId="{5EF68828-FCB2-C9B6-F547-966A2C8CF895}"/>
          </ac:picMkLst>
        </pc:picChg>
        <pc:picChg chg="add mod">
          <ac:chgData name="Maxime Guillemin" userId="0694bb92-2ee1-4497-940e-b8d1be15e373" providerId="ADAL" clId="{88C0A667-17CA-4494-9CA8-E754C77334F3}" dt="2024-11-28T13:53:11.558" v="687"/>
          <ac:picMkLst>
            <pc:docMk/>
            <pc:sldMk cId="245641667" sldId="260"/>
            <ac:picMk id="10" creationId="{93B4AD49-9D67-C326-7EFA-832FB0A56FBF}"/>
          </ac:picMkLst>
        </pc:picChg>
        <pc:picChg chg="add mod">
          <ac:chgData name="Maxime Guillemin" userId="0694bb92-2ee1-4497-940e-b8d1be15e373" providerId="ADAL" clId="{88C0A667-17CA-4494-9CA8-E754C77334F3}" dt="2024-11-28T14:36:26.093" v="896" actId="1076"/>
          <ac:picMkLst>
            <pc:docMk/>
            <pc:sldMk cId="245641667" sldId="260"/>
            <ac:picMk id="14" creationId="{5148ACA1-2411-EFD9-02FD-9D6C4EF74743}"/>
          </ac:picMkLst>
        </pc:picChg>
      </pc:sldChg>
      <pc:sldChg chg="new del">
        <pc:chgData name="Maxime Guillemin" userId="0694bb92-2ee1-4497-940e-b8d1be15e373" providerId="ADAL" clId="{88C0A667-17CA-4494-9CA8-E754C77334F3}" dt="2024-11-28T13:55:05.442" v="716" actId="47"/>
        <pc:sldMkLst>
          <pc:docMk/>
          <pc:sldMk cId="328485201" sldId="261"/>
        </pc:sldMkLst>
      </pc:sldChg>
      <pc:sldChg chg="delSp add del setBg delDesignElem">
        <pc:chgData name="Maxime Guillemin" userId="0694bb92-2ee1-4497-940e-b8d1be15e373" providerId="ADAL" clId="{88C0A667-17CA-4494-9CA8-E754C77334F3}" dt="2024-11-28T13:54:59.015" v="714" actId="47"/>
        <pc:sldMkLst>
          <pc:docMk/>
          <pc:sldMk cId="503730887" sldId="261"/>
        </pc:sldMkLst>
        <pc:spChg chg="del">
          <ac:chgData name="Maxime Guillemin" userId="0694bb92-2ee1-4497-940e-b8d1be15e373" providerId="ADAL" clId="{88C0A667-17CA-4494-9CA8-E754C77334F3}" dt="2024-11-28T13:54:49.254" v="713"/>
          <ac:spMkLst>
            <pc:docMk/>
            <pc:sldMk cId="503730887" sldId="261"/>
            <ac:spMk id="60" creationId="{C2D09323-92BB-4A8C-1166-9BCA2BFE4646}"/>
          </ac:spMkLst>
        </pc:spChg>
        <pc:spChg chg="del">
          <ac:chgData name="Maxime Guillemin" userId="0694bb92-2ee1-4497-940e-b8d1be15e373" providerId="ADAL" clId="{88C0A667-17CA-4494-9CA8-E754C77334F3}" dt="2024-11-28T13:54:49.254" v="713"/>
          <ac:spMkLst>
            <pc:docMk/>
            <pc:sldMk cId="503730887" sldId="261"/>
            <ac:spMk id="62" creationId="{1AECEE4C-DA04-0CC7-15F9-619F973B1FD2}"/>
          </ac:spMkLst>
        </pc:spChg>
        <pc:spChg chg="del">
          <ac:chgData name="Maxime Guillemin" userId="0694bb92-2ee1-4497-940e-b8d1be15e373" providerId="ADAL" clId="{88C0A667-17CA-4494-9CA8-E754C77334F3}" dt="2024-11-28T13:54:49.254" v="713"/>
          <ac:spMkLst>
            <pc:docMk/>
            <pc:sldMk cId="503730887" sldId="261"/>
            <ac:spMk id="64" creationId="{FE0BAEE7-C1C2-5DB3-59C6-8FE2E3A0B1A1}"/>
          </ac:spMkLst>
        </pc:spChg>
        <pc:spChg chg="del">
          <ac:chgData name="Maxime Guillemin" userId="0694bb92-2ee1-4497-940e-b8d1be15e373" providerId="ADAL" clId="{88C0A667-17CA-4494-9CA8-E754C77334F3}" dt="2024-11-28T13:54:49.254" v="713"/>
          <ac:spMkLst>
            <pc:docMk/>
            <pc:sldMk cId="503730887" sldId="261"/>
            <ac:spMk id="66" creationId="{A75292ED-FE69-E0F0-8731-55507A7552A5}"/>
          </ac:spMkLst>
        </pc:spChg>
        <pc:spChg chg="del">
          <ac:chgData name="Maxime Guillemin" userId="0694bb92-2ee1-4497-940e-b8d1be15e373" providerId="ADAL" clId="{88C0A667-17CA-4494-9CA8-E754C77334F3}" dt="2024-11-28T13:54:49.254" v="713"/>
          <ac:spMkLst>
            <pc:docMk/>
            <pc:sldMk cId="503730887" sldId="261"/>
            <ac:spMk id="68" creationId="{525C5766-363A-3431-D3FF-CFF62F62CC7F}"/>
          </ac:spMkLst>
        </pc:spChg>
      </pc:sldChg>
      <pc:sldChg chg="addSp modSp add mod ord">
        <pc:chgData name="Maxime Guillemin" userId="0694bb92-2ee1-4497-940e-b8d1be15e373" providerId="ADAL" clId="{88C0A667-17CA-4494-9CA8-E754C77334F3}" dt="2024-11-30T09:36:58.588" v="1740" actId="1076"/>
        <pc:sldMkLst>
          <pc:docMk/>
          <pc:sldMk cId="1943485745" sldId="261"/>
        </pc:sldMkLst>
        <pc:spChg chg="mod">
          <ac:chgData name="Maxime Guillemin" userId="0694bb92-2ee1-4497-940e-b8d1be15e373" providerId="ADAL" clId="{88C0A667-17CA-4494-9CA8-E754C77334F3}" dt="2024-11-28T15:42:02.088" v="1160" actId="20577"/>
          <ac:spMkLst>
            <pc:docMk/>
            <pc:sldMk cId="1943485745" sldId="261"/>
            <ac:spMk id="2" creationId="{0412C69C-4225-6636-DB2C-EB2B381FC843}"/>
          </ac:spMkLst>
        </pc:spChg>
        <pc:spChg chg="mod">
          <ac:chgData name="Maxime Guillemin" userId="0694bb92-2ee1-4497-940e-b8d1be15e373" providerId="ADAL" clId="{88C0A667-17CA-4494-9CA8-E754C77334F3}" dt="2024-11-30T09:20:38.410" v="1623" actId="14100"/>
          <ac:spMkLst>
            <pc:docMk/>
            <pc:sldMk cId="1943485745" sldId="261"/>
            <ac:spMk id="11" creationId="{9F4C4F5D-C681-3C1F-3DD8-016AF40040CA}"/>
          </ac:spMkLst>
        </pc:spChg>
        <pc:picChg chg="add mod">
          <ac:chgData name="Maxime Guillemin" userId="0694bb92-2ee1-4497-940e-b8d1be15e373" providerId="ADAL" clId="{88C0A667-17CA-4494-9CA8-E754C77334F3}" dt="2024-11-30T09:36:58.588" v="1740" actId="1076"/>
          <ac:picMkLst>
            <pc:docMk/>
            <pc:sldMk cId="1943485745" sldId="261"/>
            <ac:picMk id="6" creationId="{9C248339-B4FF-7625-7057-79952E2F8B05}"/>
          </ac:picMkLst>
        </pc:picChg>
      </pc:sldChg>
      <pc:sldChg chg="addSp delSp modSp add mod ord modNotesTx">
        <pc:chgData name="Maxime Guillemin" userId="0694bb92-2ee1-4497-940e-b8d1be15e373" providerId="ADAL" clId="{88C0A667-17CA-4494-9CA8-E754C77334F3}" dt="2024-11-28T15:13:23.620" v="1020" actId="2710"/>
        <pc:sldMkLst>
          <pc:docMk/>
          <pc:sldMk cId="3388167657" sldId="262"/>
        </pc:sldMkLst>
        <pc:spChg chg="mod">
          <ac:chgData name="Maxime Guillemin" userId="0694bb92-2ee1-4497-940e-b8d1be15e373" providerId="ADAL" clId="{88C0A667-17CA-4494-9CA8-E754C77334F3}" dt="2024-11-28T13:57:04.593" v="759" actId="20577"/>
          <ac:spMkLst>
            <pc:docMk/>
            <pc:sldMk cId="3388167657" sldId="262"/>
            <ac:spMk id="2" creationId="{256877C9-C8AC-07CA-2441-500E045A3133}"/>
          </ac:spMkLst>
        </pc:spChg>
        <pc:spChg chg="add">
          <ac:chgData name="Maxime Guillemin" userId="0694bb92-2ee1-4497-940e-b8d1be15e373" providerId="ADAL" clId="{88C0A667-17CA-4494-9CA8-E754C77334F3}" dt="2024-11-28T14:39:04.178" v="901"/>
          <ac:spMkLst>
            <pc:docMk/>
            <pc:sldMk cId="3388167657" sldId="262"/>
            <ac:spMk id="3" creationId="{9B28CA01-2575-1DC1-240E-F4AA497EED1F}"/>
          </ac:spMkLst>
        </pc:spChg>
        <pc:spChg chg="add del mod">
          <ac:chgData name="Maxime Guillemin" userId="0694bb92-2ee1-4497-940e-b8d1be15e373" providerId="ADAL" clId="{88C0A667-17CA-4494-9CA8-E754C77334F3}" dt="2024-11-28T14:50:09.564" v="974"/>
          <ac:spMkLst>
            <pc:docMk/>
            <pc:sldMk cId="3388167657" sldId="262"/>
            <ac:spMk id="4" creationId="{B6AC6CBE-DC09-B7E2-5DE6-FB31191C234A}"/>
          </ac:spMkLst>
        </pc:spChg>
        <pc:spChg chg="add mod">
          <ac:chgData name="Maxime Guillemin" userId="0694bb92-2ee1-4497-940e-b8d1be15e373" providerId="ADAL" clId="{88C0A667-17CA-4494-9CA8-E754C77334F3}" dt="2024-11-28T14:45:45.702" v="928"/>
          <ac:spMkLst>
            <pc:docMk/>
            <pc:sldMk cId="3388167657" sldId="262"/>
            <ac:spMk id="7" creationId="{8A38C3C3-03CA-A77B-A6BF-2F661D3AF941}"/>
          </ac:spMkLst>
        </pc:spChg>
        <pc:spChg chg="add">
          <ac:chgData name="Maxime Guillemin" userId="0694bb92-2ee1-4497-940e-b8d1be15e373" providerId="ADAL" clId="{88C0A667-17CA-4494-9CA8-E754C77334F3}" dt="2024-11-28T14:50:05.618" v="972"/>
          <ac:spMkLst>
            <pc:docMk/>
            <pc:sldMk cId="3388167657" sldId="262"/>
            <ac:spMk id="8" creationId="{73913C74-B7D0-E2E4-4F16-D30CF76042E0}"/>
          </ac:spMkLst>
        </pc:spChg>
        <pc:spChg chg="add mod">
          <ac:chgData name="Maxime Guillemin" userId="0694bb92-2ee1-4497-940e-b8d1be15e373" providerId="ADAL" clId="{88C0A667-17CA-4494-9CA8-E754C77334F3}" dt="2024-11-28T15:13:23.620" v="1020" actId="2710"/>
          <ac:spMkLst>
            <pc:docMk/>
            <pc:sldMk cId="3388167657" sldId="262"/>
            <ac:spMk id="9" creationId="{4F8BFF6C-C514-858A-393A-8E3CCDCCFB04}"/>
          </ac:spMkLst>
        </pc:spChg>
        <pc:spChg chg="del mod">
          <ac:chgData name="Maxime Guillemin" userId="0694bb92-2ee1-4497-940e-b8d1be15e373" providerId="ADAL" clId="{88C0A667-17CA-4494-9CA8-E754C77334F3}" dt="2024-11-28T14:39:12.011" v="904"/>
          <ac:spMkLst>
            <pc:docMk/>
            <pc:sldMk cId="3388167657" sldId="262"/>
            <ac:spMk id="11" creationId="{4C9FD926-83FA-27F5-9774-3276C60261DA}"/>
          </ac:spMkLst>
        </pc:spChg>
        <pc:picChg chg="add mod">
          <ac:chgData name="Maxime Guillemin" userId="0694bb92-2ee1-4497-940e-b8d1be15e373" providerId="ADAL" clId="{88C0A667-17CA-4494-9CA8-E754C77334F3}" dt="2024-11-28T14:41:16.371" v="917" actId="1076"/>
          <ac:picMkLst>
            <pc:docMk/>
            <pc:sldMk cId="3388167657" sldId="262"/>
            <ac:picMk id="6" creationId="{F00F34C1-88C6-0317-3CE1-66AC74954A24}"/>
          </ac:picMkLst>
        </pc:picChg>
        <pc:picChg chg="del">
          <ac:chgData name="Maxime Guillemin" userId="0694bb92-2ee1-4497-940e-b8d1be15e373" providerId="ADAL" clId="{88C0A667-17CA-4494-9CA8-E754C77334F3}" dt="2024-11-28T13:55:34.488" v="726" actId="478"/>
          <ac:picMkLst>
            <pc:docMk/>
            <pc:sldMk cId="3388167657" sldId="262"/>
            <ac:picMk id="10" creationId="{EB22E571-0310-06A7-7CFD-FBB0464461E8}"/>
          </ac:picMkLst>
        </pc:picChg>
        <pc:picChg chg="del">
          <ac:chgData name="Maxime Guillemin" userId="0694bb92-2ee1-4497-940e-b8d1be15e373" providerId="ADAL" clId="{88C0A667-17CA-4494-9CA8-E754C77334F3}" dt="2024-11-28T13:55:34.944" v="727" actId="478"/>
          <ac:picMkLst>
            <pc:docMk/>
            <pc:sldMk cId="3388167657" sldId="262"/>
            <ac:picMk id="12" creationId="{41274B42-C5ED-322E-950E-E61A190D6E6D}"/>
          </ac:picMkLst>
        </pc:picChg>
        <pc:picChg chg="del">
          <ac:chgData name="Maxime Guillemin" userId="0694bb92-2ee1-4497-940e-b8d1be15e373" providerId="ADAL" clId="{88C0A667-17CA-4494-9CA8-E754C77334F3}" dt="2024-11-28T13:55:33.329" v="724" actId="478"/>
          <ac:picMkLst>
            <pc:docMk/>
            <pc:sldMk cId="3388167657" sldId="262"/>
            <ac:picMk id="13" creationId="{26BB8F94-1C9B-7A97-A0DA-E0FB5F6032CA}"/>
          </ac:picMkLst>
        </pc:picChg>
        <pc:picChg chg="del">
          <ac:chgData name="Maxime Guillemin" userId="0694bb92-2ee1-4497-940e-b8d1be15e373" providerId="ADAL" clId="{88C0A667-17CA-4494-9CA8-E754C77334F3}" dt="2024-11-28T13:55:35.600" v="728" actId="478"/>
          <ac:picMkLst>
            <pc:docMk/>
            <pc:sldMk cId="3388167657" sldId="262"/>
            <ac:picMk id="19" creationId="{6E0CB2F1-DC3F-AB12-FC65-CBDC180E6B57}"/>
          </ac:picMkLst>
        </pc:picChg>
        <pc:picChg chg="del">
          <ac:chgData name="Maxime Guillemin" userId="0694bb92-2ee1-4497-940e-b8d1be15e373" providerId="ADAL" clId="{88C0A667-17CA-4494-9CA8-E754C77334F3}" dt="2024-11-28T13:55:33.971" v="725" actId="478"/>
          <ac:picMkLst>
            <pc:docMk/>
            <pc:sldMk cId="3388167657" sldId="262"/>
            <ac:picMk id="23" creationId="{551E56CB-8328-045A-FE5D-428DDF023EEE}"/>
          </ac:picMkLst>
        </pc:picChg>
      </pc:sldChg>
      <pc:sldChg chg="addSp delSp modSp add mod ord modNotesTx">
        <pc:chgData name="Maxime Guillemin" userId="0694bb92-2ee1-4497-940e-b8d1be15e373" providerId="ADAL" clId="{88C0A667-17CA-4494-9CA8-E754C77334F3}" dt="2024-11-28T15:13:04.774" v="1019" actId="2710"/>
        <pc:sldMkLst>
          <pc:docMk/>
          <pc:sldMk cId="1136999034" sldId="263"/>
        </pc:sldMkLst>
        <pc:spChg chg="mod">
          <ac:chgData name="Maxime Guillemin" userId="0694bb92-2ee1-4497-940e-b8d1be15e373" providerId="ADAL" clId="{88C0A667-17CA-4494-9CA8-E754C77334F3}" dt="2024-11-28T14:02:14.241" v="839" actId="313"/>
          <ac:spMkLst>
            <pc:docMk/>
            <pc:sldMk cId="1136999034" sldId="263"/>
            <ac:spMk id="2" creationId="{36140076-643A-A654-3634-C08EBF79BD5A}"/>
          </ac:spMkLst>
        </pc:spChg>
        <pc:spChg chg="add del mod">
          <ac:chgData name="Maxime Guillemin" userId="0694bb92-2ee1-4497-940e-b8d1be15e373" providerId="ADAL" clId="{88C0A667-17CA-4494-9CA8-E754C77334F3}" dt="2024-11-28T15:10:22.503" v="1004"/>
          <ac:spMkLst>
            <pc:docMk/>
            <pc:sldMk cId="1136999034" sldId="263"/>
            <ac:spMk id="3" creationId="{3E61F036-504E-648D-1B26-A7B9D13797CB}"/>
          </ac:spMkLst>
        </pc:spChg>
        <pc:spChg chg="add">
          <ac:chgData name="Maxime Guillemin" userId="0694bb92-2ee1-4497-940e-b8d1be15e373" providerId="ADAL" clId="{88C0A667-17CA-4494-9CA8-E754C77334F3}" dt="2024-11-28T15:10:18.078" v="1002"/>
          <ac:spMkLst>
            <pc:docMk/>
            <pc:sldMk cId="1136999034" sldId="263"/>
            <ac:spMk id="4" creationId="{69A86455-6EC3-3F61-8847-EE32858BBAB6}"/>
          </ac:spMkLst>
        </pc:spChg>
        <pc:spChg chg="add mod">
          <ac:chgData name="Maxime Guillemin" userId="0694bb92-2ee1-4497-940e-b8d1be15e373" providerId="ADAL" clId="{88C0A667-17CA-4494-9CA8-E754C77334F3}" dt="2024-11-28T15:13:04.774" v="1019" actId="2710"/>
          <ac:spMkLst>
            <pc:docMk/>
            <pc:sldMk cId="1136999034" sldId="263"/>
            <ac:spMk id="5" creationId="{FF024F51-5A51-9847-064D-23B693566AE6}"/>
          </ac:spMkLst>
        </pc:spChg>
        <pc:spChg chg="del">
          <ac:chgData name="Maxime Guillemin" userId="0694bb92-2ee1-4497-940e-b8d1be15e373" providerId="ADAL" clId="{88C0A667-17CA-4494-9CA8-E754C77334F3}" dt="2024-11-28T15:07:50.134" v="996"/>
          <ac:spMkLst>
            <pc:docMk/>
            <pc:sldMk cId="1136999034" sldId="263"/>
            <ac:spMk id="8" creationId="{3E4218FC-FC67-AA03-0991-856FA27879FC}"/>
          </ac:spMkLst>
        </pc:spChg>
        <pc:picChg chg="add mod">
          <ac:chgData name="Maxime Guillemin" userId="0694bb92-2ee1-4497-940e-b8d1be15e373" providerId="ADAL" clId="{88C0A667-17CA-4494-9CA8-E754C77334F3}" dt="2024-11-28T15:12:15.159" v="1014" actId="14100"/>
          <ac:picMkLst>
            <pc:docMk/>
            <pc:sldMk cId="1136999034" sldId="263"/>
            <ac:picMk id="7" creationId="{FEF97598-103A-9536-3474-7415A4DD8064}"/>
          </ac:picMkLst>
        </pc:picChg>
      </pc:sldChg>
      <pc:sldChg chg="new del">
        <pc:chgData name="Maxime Guillemin" userId="0694bb92-2ee1-4497-940e-b8d1be15e373" providerId="ADAL" clId="{88C0A667-17CA-4494-9CA8-E754C77334F3}" dt="2024-11-28T14:26:23.724" v="841" actId="47"/>
        <pc:sldMkLst>
          <pc:docMk/>
          <pc:sldMk cId="506922493" sldId="264"/>
        </pc:sldMkLst>
      </pc:sldChg>
      <pc:sldChg chg="delSp add del setBg delDesignElem">
        <pc:chgData name="Maxime Guillemin" userId="0694bb92-2ee1-4497-940e-b8d1be15e373" providerId="ADAL" clId="{88C0A667-17CA-4494-9CA8-E754C77334F3}" dt="2024-11-28T13:58:44.573" v="801" actId="47"/>
        <pc:sldMkLst>
          <pc:docMk/>
          <pc:sldMk cId="1728639117" sldId="264"/>
        </pc:sldMkLst>
        <pc:spChg chg="del">
          <ac:chgData name="Maxime Guillemin" userId="0694bb92-2ee1-4497-940e-b8d1be15e373" providerId="ADAL" clId="{88C0A667-17CA-4494-9CA8-E754C77334F3}" dt="2024-11-28T13:58:41.712" v="800"/>
          <ac:spMkLst>
            <pc:docMk/>
            <pc:sldMk cId="1728639117" sldId="264"/>
            <ac:spMk id="73" creationId="{CF958098-5B49-D36B-202E-FBF8C59F716B}"/>
          </ac:spMkLst>
        </pc:spChg>
        <pc:spChg chg="del">
          <ac:chgData name="Maxime Guillemin" userId="0694bb92-2ee1-4497-940e-b8d1be15e373" providerId="ADAL" clId="{88C0A667-17CA-4494-9CA8-E754C77334F3}" dt="2024-11-28T13:58:41.712" v="800"/>
          <ac:spMkLst>
            <pc:docMk/>
            <pc:sldMk cId="1728639117" sldId="264"/>
            <ac:spMk id="75" creationId="{56D32943-0A7F-FE2E-AD54-3DDAE27BE546}"/>
          </ac:spMkLst>
        </pc:spChg>
        <pc:spChg chg="del">
          <ac:chgData name="Maxime Guillemin" userId="0694bb92-2ee1-4497-940e-b8d1be15e373" providerId="ADAL" clId="{88C0A667-17CA-4494-9CA8-E754C77334F3}" dt="2024-11-28T13:58:41.712" v="800"/>
          <ac:spMkLst>
            <pc:docMk/>
            <pc:sldMk cId="1728639117" sldId="264"/>
            <ac:spMk id="77" creationId="{9D8ADE43-FF06-E014-EC91-A9068EB77850}"/>
          </ac:spMkLst>
        </pc:spChg>
        <pc:spChg chg="del">
          <ac:chgData name="Maxime Guillemin" userId="0694bb92-2ee1-4497-940e-b8d1be15e373" providerId="ADAL" clId="{88C0A667-17CA-4494-9CA8-E754C77334F3}" dt="2024-11-28T13:58:41.712" v="800"/>
          <ac:spMkLst>
            <pc:docMk/>
            <pc:sldMk cId="1728639117" sldId="264"/>
            <ac:spMk id="79" creationId="{AD7F1FF1-5000-6B9B-38FC-C8F320E35E54}"/>
          </ac:spMkLst>
        </pc:spChg>
      </pc:sldChg>
      <pc:sldChg chg="modSp add del mod ord">
        <pc:chgData name="Maxime Guillemin" userId="0694bb92-2ee1-4497-940e-b8d1be15e373" providerId="ADAL" clId="{88C0A667-17CA-4494-9CA8-E754C77334F3}" dt="2024-11-28T15:36:12.128" v="1081" actId="47"/>
        <pc:sldMkLst>
          <pc:docMk/>
          <pc:sldMk cId="3256217015" sldId="264"/>
        </pc:sldMkLst>
        <pc:spChg chg="mod">
          <ac:chgData name="Maxime Guillemin" userId="0694bb92-2ee1-4497-940e-b8d1be15e373" providerId="ADAL" clId="{88C0A667-17CA-4494-9CA8-E754C77334F3}" dt="2024-11-28T14:27:02.666" v="869" actId="20577"/>
          <ac:spMkLst>
            <pc:docMk/>
            <pc:sldMk cId="3256217015" sldId="264"/>
            <ac:spMk id="2" creationId="{37EF1063-FE09-A777-9580-898AF7A4C263}"/>
          </ac:spMkLst>
        </pc:spChg>
      </pc:sldChg>
      <pc:sldChg chg="addSp delSp modSp add mod ord modNotesTx">
        <pc:chgData name="Maxime Guillemin" userId="0694bb92-2ee1-4497-940e-b8d1be15e373" providerId="ADAL" clId="{88C0A667-17CA-4494-9CA8-E754C77334F3}" dt="2024-11-29T21:32:55.297" v="1220" actId="2710"/>
        <pc:sldMkLst>
          <pc:docMk/>
          <pc:sldMk cId="3680904820" sldId="265"/>
        </pc:sldMkLst>
        <pc:spChg chg="mod">
          <ac:chgData name="Maxime Guillemin" userId="0694bb92-2ee1-4497-940e-b8d1be15e373" providerId="ADAL" clId="{88C0A667-17CA-4494-9CA8-E754C77334F3}" dt="2024-11-28T16:05:05.483" v="1198" actId="313"/>
          <ac:spMkLst>
            <pc:docMk/>
            <pc:sldMk cId="3680904820" sldId="265"/>
            <ac:spMk id="2" creationId="{CCE49C8E-74F9-49A3-5ED3-42C102AA30C5}"/>
          </ac:spMkLst>
        </pc:spChg>
        <pc:spChg chg="add mod">
          <ac:chgData name="Maxime Guillemin" userId="0694bb92-2ee1-4497-940e-b8d1be15e373" providerId="ADAL" clId="{88C0A667-17CA-4494-9CA8-E754C77334F3}" dt="2024-11-29T21:32:55.297" v="1220" actId="2710"/>
          <ac:spMkLst>
            <pc:docMk/>
            <pc:sldMk cId="3680904820" sldId="265"/>
            <ac:spMk id="7" creationId="{B9DD223F-1357-6B08-EC22-1A316EBCB444}"/>
          </ac:spMkLst>
        </pc:spChg>
        <pc:spChg chg="del">
          <ac:chgData name="Maxime Guillemin" userId="0694bb92-2ee1-4497-940e-b8d1be15e373" providerId="ADAL" clId="{88C0A667-17CA-4494-9CA8-E754C77334F3}" dt="2024-11-29T21:31:06.328" v="1209"/>
          <ac:spMkLst>
            <pc:docMk/>
            <pc:sldMk cId="3680904820" sldId="265"/>
            <ac:spMk id="11" creationId="{E10EF17C-0F48-2424-9568-B5C01CEA5A6E}"/>
          </ac:spMkLst>
        </pc:spChg>
        <pc:picChg chg="add mod">
          <ac:chgData name="Maxime Guillemin" userId="0694bb92-2ee1-4497-940e-b8d1be15e373" providerId="ADAL" clId="{88C0A667-17CA-4494-9CA8-E754C77334F3}" dt="2024-11-29T21:28:57.120" v="1207" actId="1076"/>
          <ac:picMkLst>
            <pc:docMk/>
            <pc:sldMk cId="3680904820" sldId="265"/>
            <ac:picMk id="6" creationId="{29816458-6106-5090-D214-905B6585D3BD}"/>
          </ac:picMkLst>
        </pc:picChg>
      </pc:sldChg>
      <pc:sldChg chg="addSp delSp modSp add mod">
        <pc:chgData name="Maxime Guillemin" userId="0694bb92-2ee1-4497-940e-b8d1be15e373" providerId="ADAL" clId="{88C0A667-17CA-4494-9CA8-E754C77334F3}" dt="2024-11-28T14:48:47.805" v="971" actId="1076"/>
        <pc:sldMkLst>
          <pc:docMk/>
          <pc:sldMk cId="2529336414" sldId="266"/>
        </pc:sldMkLst>
        <pc:spChg chg="mod">
          <ac:chgData name="Maxime Guillemin" userId="0694bb92-2ee1-4497-940e-b8d1be15e373" providerId="ADAL" clId="{88C0A667-17CA-4494-9CA8-E754C77334F3}" dt="2024-11-28T14:48:27.467" v="968" actId="26606"/>
          <ac:spMkLst>
            <pc:docMk/>
            <pc:sldMk cId="2529336414" sldId="266"/>
            <ac:spMk id="2" creationId="{722969C4-39AE-1D8C-3BD6-B609361E6476}"/>
          </ac:spMkLst>
        </pc:spChg>
        <pc:spChg chg="mod ord">
          <ac:chgData name="Maxime Guillemin" userId="0694bb92-2ee1-4497-940e-b8d1be15e373" providerId="ADAL" clId="{88C0A667-17CA-4494-9CA8-E754C77334F3}" dt="2024-11-28T14:48:47.805" v="971" actId="1076"/>
          <ac:spMkLst>
            <pc:docMk/>
            <pc:sldMk cId="2529336414" sldId="266"/>
            <ac:spMk id="4" creationId="{49D2E23F-1366-E2FD-BDB9-47E8FA0571AA}"/>
          </ac:spMkLst>
        </pc:spChg>
        <pc:spChg chg="add del">
          <ac:chgData name="Maxime Guillemin" userId="0694bb92-2ee1-4497-940e-b8d1be15e373" providerId="ADAL" clId="{88C0A667-17CA-4494-9CA8-E754C77334F3}" dt="2024-11-28T14:48:27.467" v="968" actId="26606"/>
          <ac:spMkLst>
            <pc:docMk/>
            <pc:sldMk cId="2529336414" sldId="266"/>
            <ac:spMk id="14" creationId="{D40F5D20-1CBB-0196-268C-732B4B8FDA1D}"/>
          </ac:spMkLst>
        </pc:spChg>
        <pc:spChg chg="add del">
          <ac:chgData name="Maxime Guillemin" userId="0694bb92-2ee1-4497-940e-b8d1be15e373" providerId="ADAL" clId="{88C0A667-17CA-4494-9CA8-E754C77334F3}" dt="2024-11-28T14:48:27.467" v="968" actId="26606"/>
          <ac:spMkLst>
            <pc:docMk/>
            <pc:sldMk cId="2529336414" sldId="266"/>
            <ac:spMk id="20" creationId="{8CF9DAF5-0742-7C2F-35E8-D98A5E5DAE8C}"/>
          </ac:spMkLst>
        </pc:spChg>
        <pc:spChg chg="add del">
          <ac:chgData name="Maxime Guillemin" userId="0694bb92-2ee1-4497-940e-b8d1be15e373" providerId="ADAL" clId="{88C0A667-17CA-4494-9CA8-E754C77334F3}" dt="2024-11-28T14:48:27.467" v="968" actId="26606"/>
          <ac:spMkLst>
            <pc:docMk/>
            <pc:sldMk cId="2529336414" sldId="266"/>
            <ac:spMk id="22" creationId="{4F385EFA-FFB6-9CEF-B420-6A3F75E8282B}"/>
          </ac:spMkLst>
        </pc:spChg>
        <pc:spChg chg="add del">
          <ac:chgData name="Maxime Guillemin" userId="0694bb92-2ee1-4497-940e-b8d1be15e373" providerId="ADAL" clId="{88C0A667-17CA-4494-9CA8-E754C77334F3}" dt="2024-11-28T14:48:27.467" v="968" actId="26606"/>
          <ac:spMkLst>
            <pc:docMk/>
            <pc:sldMk cId="2529336414" sldId="266"/>
            <ac:spMk id="31" creationId="{5AC1364A-3E3D-4F0D-8776-78AF3A270DD6}"/>
          </ac:spMkLst>
        </pc:spChg>
        <pc:spChg chg="add del">
          <ac:chgData name="Maxime Guillemin" userId="0694bb92-2ee1-4497-940e-b8d1be15e373" providerId="ADAL" clId="{88C0A667-17CA-4494-9CA8-E754C77334F3}" dt="2024-11-28T14:48:27.467" v="968" actId="26606"/>
          <ac:spMkLst>
            <pc:docMk/>
            <pc:sldMk cId="2529336414" sldId="266"/>
            <ac:spMk id="33" creationId="{3FCFB1DE-0B7E-48CC-BA90-B2AB0889F9D6}"/>
          </ac:spMkLst>
        </pc:spChg>
        <pc:grpChg chg="add del">
          <ac:chgData name="Maxime Guillemin" userId="0694bb92-2ee1-4497-940e-b8d1be15e373" providerId="ADAL" clId="{88C0A667-17CA-4494-9CA8-E754C77334F3}" dt="2024-11-28T14:48:27.467" v="968" actId="26606"/>
          <ac:grpSpMkLst>
            <pc:docMk/>
            <pc:sldMk cId="2529336414" sldId="266"/>
            <ac:grpSpMk id="16" creationId="{08BF5049-487A-9CC3-8FD1-1C8709336304}"/>
          </ac:grpSpMkLst>
        </pc:grpChg>
        <pc:picChg chg="add mod ord">
          <ac:chgData name="Maxime Guillemin" userId="0694bb92-2ee1-4497-940e-b8d1be15e373" providerId="ADAL" clId="{88C0A667-17CA-4494-9CA8-E754C77334F3}" dt="2024-11-28T14:48:34.631" v="969" actId="1076"/>
          <ac:picMkLst>
            <pc:docMk/>
            <pc:sldMk cId="2529336414" sldId="266"/>
            <ac:picMk id="3" creationId="{5714B0C7-13F2-4422-CDF9-AC727ED4C4AF}"/>
          </ac:picMkLst>
        </pc:picChg>
        <pc:picChg chg="del ord">
          <ac:chgData name="Maxime Guillemin" userId="0694bb92-2ee1-4497-940e-b8d1be15e373" providerId="ADAL" clId="{88C0A667-17CA-4494-9CA8-E754C77334F3}" dt="2024-11-28T14:47:57.098" v="964" actId="478"/>
          <ac:picMkLst>
            <pc:docMk/>
            <pc:sldMk cId="2529336414" sldId="266"/>
            <ac:picMk id="6" creationId="{9A27B686-1DAC-EF07-BA25-0EF3D399227E}"/>
          </ac:picMkLst>
        </pc:picChg>
        <pc:picChg chg="mod">
          <ac:chgData name="Maxime Guillemin" userId="0694bb92-2ee1-4497-940e-b8d1be15e373" providerId="ADAL" clId="{88C0A667-17CA-4494-9CA8-E754C77334F3}" dt="2024-11-28T14:48:27.467" v="968" actId="26606"/>
          <ac:picMkLst>
            <pc:docMk/>
            <pc:sldMk cId="2529336414" sldId="266"/>
            <ac:picMk id="25" creationId="{F56325D9-2501-6799-B23A-444559E89EAF}"/>
          </ac:picMkLst>
        </pc:picChg>
      </pc:sldChg>
      <pc:sldChg chg="modSp add mod ord modNotesTx">
        <pc:chgData name="Maxime Guillemin" userId="0694bb92-2ee1-4497-940e-b8d1be15e373" providerId="ADAL" clId="{88C0A667-17CA-4494-9CA8-E754C77334F3}" dt="2024-11-29T21:22:52.393" v="1202"/>
        <pc:sldMkLst>
          <pc:docMk/>
          <pc:sldMk cId="266148615" sldId="267"/>
        </pc:sldMkLst>
        <pc:spChg chg="mod">
          <ac:chgData name="Maxime Guillemin" userId="0694bb92-2ee1-4497-940e-b8d1be15e373" providerId="ADAL" clId="{88C0A667-17CA-4494-9CA8-E754C77334F3}" dt="2024-11-28T15:33:45.365" v="1059" actId="14100"/>
          <ac:spMkLst>
            <pc:docMk/>
            <pc:sldMk cId="266148615" sldId="267"/>
            <ac:spMk id="2" creationId="{C91834FB-F673-050D-A707-E9915B755399}"/>
          </ac:spMkLst>
        </pc:spChg>
        <pc:spChg chg="mod">
          <ac:chgData name="Maxime Guillemin" userId="0694bb92-2ee1-4497-940e-b8d1be15e373" providerId="ADAL" clId="{88C0A667-17CA-4494-9CA8-E754C77334F3}" dt="2024-11-28T15:46:29.710" v="1173" actId="20577"/>
          <ac:spMkLst>
            <pc:docMk/>
            <pc:sldMk cId="266148615" sldId="267"/>
            <ac:spMk id="4" creationId="{042BE85D-6BAE-8934-E2DD-A3378FAEA02A}"/>
          </ac:spMkLst>
        </pc:spChg>
      </pc:sldChg>
      <pc:sldChg chg="modSp add mod ord modNotesTx">
        <pc:chgData name="Maxime Guillemin" userId="0694bb92-2ee1-4497-940e-b8d1be15e373" providerId="ADAL" clId="{88C0A667-17CA-4494-9CA8-E754C77334F3}" dt="2024-11-28T15:46:53.011" v="1178" actId="255"/>
        <pc:sldMkLst>
          <pc:docMk/>
          <pc:sldMk cId="1379007487" sldId="268"/>
        </pc:sldMkLst>
        <pc:spChg chg="mod">
          <ac:chgData name="Maxime Guillemin" userId="0694bb92-2ee1-4497-940e-b8d1be15e373" providerId="ADAL" clId="{88C0A667-17CA-4494-9CA8-E754C77334F3}" dt="2024-11-28T15:20:08.611" v="1032" actId="14100"/>
          <ac:spMkLst>
            <pc:docMk/>
            <pc:sldMk cId="1379007487" sldId="268"/>
            <ac:spMk id="2" creationId="{FC624072-A292-2722-06AA-26ED1D207749}"/>
          </ac:spMkLst>
        </pc:spChg>
        <pc:spChg chg="mod">
          <ac:chgData name="Maxime Guillemin" userId="0694bb92-2ee1-4497-940e-b8d1be15e373" providerId="ADAL" clId="{88C0A667-17CA-4494-9CA8-E754C77334F3}" dt="2024-11-28T15:46:53.011" v="1178" actId="255"/>
          <ac:spMkLst>
            <pc:docMk/>
            <pc:sldMk cId="1379007487" sldId="268"/>
            <ac:spMk id="4" creationId="{CF7E8258-C4A5-12CA-4811-6340ADD9508C}"/>
          </ac:spMkLst>
        </pc:spChg>
      </pc:sldChg>
      <pc:sldChg chg="modSp add mod ord">
        <pc:chgData name="Maxime Guillemin" userId="0694bb92-2ee1-4497-940e-b8d1be15e373" providerId="ADAL" clId="{88C0A667-17CA-4494-9CA8-E754C77334F3}" dt="2024-11-28T15:34:18.752" v="1062" actId="21"/>
        <pc:sldMkLst>
          <pc:docMk/>
          <pc:sldMk cId="3473445190" sldId="269"/>
        </pc:sldMkLst>
        <pc:spChg chg="mod">
          <ac:chgData name="Maxime Guillemin" userId="0694bb92-2ee1-4497-940e-b8d1be15e373" providerId="ADAL" clId="{88C0A667-17CA-4494-9CA8-E754C77334F3}" dt="2024-11-28T15:23:00.502" v="1043" actId="27636"/>
          <ac:spMkLst>
            <pc:docMk/>
            <pc:sldMk cId="3473445190" sldId="269"/>
            <ac:spMk id="2" creationId="{D80D056F-83C1-2E0A-87DC-C3A726BCA51A}"/>
          </ac:spMkLst>
        </pc:spChg>
        <pc:spChg chg="mod">
          <ac:chgData name="Maxime Guillemin" userId="0694bb92-2ee1-4497-940e-b8d1be15e373" providerId="ADAL" clId="{88C0A667-17CA-4494-9CA8-E754C77334F3}" dt="2024-11-28T15:34:18.752" v="1062" actId="21"/>
          <ac:spMkLst>
            <pc:docMk/>
            <pc:sldMk cId="3473445190" sldId="269"/>
            <ac:spMk id="4" creationId="{CDF31BC0-63EF-2E1B-9341-6E2CE3EF1BF7}"/>
          </ac:spMkLst>
        </pc:spChg>
      </pc:sldChg>
      <pc:sldChg chg="delSp add del setBg delDesignElem">
        <pc:chgData name="Maxime Guillemin" userId="0694bb92-2ee1-4497-940e-b8d1be15e373" providerId="ADAL" clId="{88C0A667-17CA-4494-9CA8-E754C77334F3}" dt="2024-11-28T15:35:51.237" v="1077" actId="47"/>
        <pc:sldMkLst>
          <pc:docMk/>
          <pc:sldMk cId="1157394189" sldId="270"/>
        </pc:sldMkLst>
        <pc:spChg chg="del">
          <ac:chgData name="Maxime Guillemin" userId="0694bb92-2ee1-4497-940e-b8d1be15e373" providerId="ADAL" clId="{88C0A667-17CA-4494-9CA8-E754C77334F3}" dt="2024-11-28T15:35:25.697" v="1069"/>
          <ac:spMkLst>
            <pc:docMk/>
            <pc:sldMk cId="1157394189" sldId="270"/>
            <ac:spMk id="60" creationId="{D6C66290-080B-8AF3-77AA-B901D8A6304B}"/>
          </ac:spMkLst>
        </pc:spChg>
        <pc:spChg chg="del">
          <ac:chgData name="Maxime Guillemin" userId="0694bb92-2ee1-4497-940e-b8d1be15e373" providerId="ADAL" clId="{88C0A667-17CA-4494-9CA8-E754C77334F3}" dt="2024-11-28T15:35:25.697" v="1069"/>
          <ac:spMkLst>
            <pc:docMk/>
            <pc:sldMk cId="1157394189" sldId="270"/>
            <ac:spMk id="62" creationId="{932DB9EC-0667-A127-0D4B-7937481452F6}"/>
          </ac:spMkLst>
        </pc:spChg>
        <pc:spChg chg="del">
          <ac:chgData name="Maxime Guillemin" userId="0694bb92-2ee1-4497-940e-b8d1be15e373" providerId="ADAL" clId="{88C0A667-17CA-4494-9CA8-E754C77334F3}" dt="2024-11-28T15:35:25.697" v="1069"/>
          <ac:spMkLst>
            <pc:docMk/>
            <pc:sldMk cId="1157394189" sldId="270"/>
            <ac:spMk id="64" creationId="{F706441F-B841-4FA1-D030-5FEDEFE5CA2E}"/>
          </ac:spMkLst>
        </pc:spChg>
        <pc:spChg chg="del">
          <ac:chgData name="Maxime Guillemin" userId="0694bb92-2ee1-4497-940e-b8d1be15e373" providerId="ADAL" clId="{88C0A667-17CA-4494-9CA8-E754C77334F3}" dt="2024-11-28T15:35:25.697" v="1069"/>
          <ac:spMkLst>
            <pc:docMk/>
            <pc:sldMk cId="1157394189" sldId="270"/>
            <ac:spMk id="66" creationId="{9C222AB4-0EC7-2418-F98C-A00425B4ABE9}"/>
          </ac:spMkLst>
        </pc:spChg>
        <pc:spChg chg="del">
          <ac:chgData name="Maxime Guillemin" userId="0694bb92-2ee1-4497-940e-b8d1be15e373" providerId="ADAL" clId="{88C0A667-17CA-4494-9CA8-E754C77334F3}" dt="2024-11-28T15:35:25.697" v="1069"/>
          <ac:spMkLst>
            <pc:docMk/>
            <pc:sldMk cId="1157394189" sldId="270"/>
            <ac:spMk id="68" creationId="{DEB9C136-62DF-F9AD-C0E9-953EEAFD6CD0}"/>
          </ac:spMkLst>
        </pc:spChg>
      </pc:sldChg>
      <pc:sldChg chg="addSp delSp modSp add mod ord modNotesTx">
        <pc:chgData name="Maxime Guillemin" userId="0694bb92-2ee1-4497-940e-b8d1be15e373" providerId="ADAL" clId="{88C0A667-17CA-4494-9CA8-E754C77334F3}" dt="2024-11-28T15:55:17.766" v="1197" actId="166"/>
        <pc:sldMkLst>
          <pc:docMk/>
          <pc:sldMk cId="631635832" sldId="271"/>
        </pc:sldMkLst>
        <pc:spChg chg="mod">
          <ac:chgData name="Maxime Guillemin" userId="0694bb92-2ee1-4497-940e-b8d1be15e373" providerId="ADAL" clId="{88C0A667-17CA-4494-9CA8-E754C77334F3}" dt="2024-11-28T15:36:03.506" v="1080"/>
          <ac:spMkLst>
            <pc:docMk/>
            <pc:sldMk cId="631635832" sldId="271"/>
            <ac:spMk id="2" creationId="{44542910-1AE6-C829-98C8-25002C36596C}"/>
          </ac:spMkLst>
        </pc:spChg>
        <pc:spChg chg="add">
          <ac:chgData name="Maxime Guillemin" userId="0694bb92-2ee1-4497-940e-b8d1be15e373" providerId="ADAL" clId="{88C0A667-17CA-4494-9CA8-E754C77334F3}" dt="2024-11-28T15:52:15.550" v="1179"/>
          <ac:spMkLst>
            <pc:docMk/>
            <pc:sldMk cId="631635832" sldId="271"/>
            <ac:spMk id="5" creationId="{1EF4EA73-64A6-EC1B-AF8C-4481C8FA0527}"/>
          </ac:spMkLst>
        </pc:spChg>
        <pc:spChg chg="add mod">
          <ac:chgData name="Maxime Guillemin" userId="0694bb92-2ee1-4497-940e-b8d1be15e373" providerId="ADAL" clId="{88C0A667-17CA-4494-9CA8-E754C77334F3}" dt="2024-11-28T15:55:17.766" v="1197" actId="166"/>
          <ac:spMkLst>
            <pc:docMk/>
            <pc:sldMk cId="631635832" sldId="271"/>
            <ac:spMk id="6" creationId="{8B0490E1-0036-9ED9-9F11-1BFC4686616E}"/>
          </ac:spMkLst>
        </pc:spChg>
        <pc:spChg chg="del mod">
          <ac:chgData name="Maxime Guillemin" userId="0694bb92-2ee1-4497-940e-b8d1be15e373" providerId="ADAL" clId="{88C0A667-17CA-4494-9CA8-E754C77334F3}" dt="2024-11-28T15:52:20.366" v="1181"/>
          <ac:spMkLst>
            <pc:docMk/>
            <pc:sldMk cId="631635832" sldId="271"/>
            <ac:spMk id="11" creationId="{BBF095A7-76D8-1448-3B44-3521E03C6CF2}"/>
          </ac:spMkLst>
        </pc:spChg>
        <pc:picChg chg="add mod">
          <ac:chgData name="Maxime Guillemin" userId="0694bb92-2ee1-4497-940e-b8d1be15e373" providerId="ADAL" clId="{88C0A667-17CA-4494-9CA8-E754C77334F3}" dt="2024-11-28T15:55:11.941" v="1196" actId="1076"/>
          <ac:picMkLst>
            <pc:docMk/>
            <pc:sldMk cId="631635832" sldId="271"/>
            <ac:picMk id="8" creationId="{56961F54-4C29-1091-E04E-48043998F470}"/>
          </ac:picMkLst>
        </pc:picChg>
      </pc:sldChg>
      <pc:sldChg chg="add del ord">
        <pc:chgData name="Maxime Guillemin" userId="0694bb92-2ee1-4497-940e-b8d1be15e373" providerId="ADAL" clId="{88C0A667-17CA-4494-9CA8-E754C77334F3}" dt="2024-11-28T15:35:34.544" v="1073" actId="47"/>
        <pc:sldMkLst>
          <pc:docMk/>
          <pc:sldMk cId="639931730" sldId="271"/>
        </pc:sldMkLst>
      </pc:sldChg>
      <pc:sldChg chg="addSp delSp modSp add del ord setBg delDesignElem">
        <pc:chgData name="Maxime Guillemin" userId="0694bb92-2ee1-4497-940e-b8d1be15e373" providerId="ADAL" clId="{88C0A667-17CA-4494-9CA8-E754C77334F3}" dt="2024-11-30T09:17:24.019" v="1441" actId="47"/>
        <pc:sldMkLst>
          <pc:docMk/>
          <pc:sldMk cId="4195683683" sldId="272"/>
        </pc:sldMkLst>
        <pc:spChg chg="del">
          <ac:chgData name="Maxime Guillemin" userId="0694bb92-2ee1-4497-940e-b8d1be15e373" providerId="ADAL" clId="{88C0A667-17CA-4494-9CA8-E754C77334F3}" dt="2024-11-29T21:43:59.031" v="1222"/>
          <ac:spMkLst>
            <pc:docMk/>
            <pc:sldMk cId="4195683683" sldId="272"/>
            <ac:spMk id="10" creationId="{42A4FC2C-047E-45A5-965D-8E1E3BF09BC6}"/>
          </ac:spMkLst>
        </pc:spChg>
        <pc:picChg chg="add mod">
          <ac:chgData name="Maxime Guillemin" userId="0694bb92-2ee1-4497-940e-b8d1be15e373" providerId="ADAL" clId="{88C0A667-17CA-4494-9CA8-E754C77334F3}" dt="2024-11-30T09:15:01.641" v="1427"/>
          <ac:picMkLst>
            <pc:docMk/>
            <pc:sldMk cId="4195683683" sldId="272"/>
            <ac:picMk id="3" creationId="{E8BF33EC-B85D-4958-62BA-1CED87745A8F}"/>
          </ac:picMkLst>
        </pc:picChg>
      </pc:sldChg>
      <pc:sldChg chg="addSp delSp modSp add ord setBg delDesignElem">
        <pc:chgData name="Maxime Guillemin" userId="0694bb92-2ee1-4497-940e-b8d1be15e373" providerId="ADAL" clId="{88C0A667-17CA-4494-9CA8-E754C77334F3}" dt="2024-11-30T10:04:41.499" v="1742"/>
        <pc:sldMkLst>
          <pc:docMk/>
          <pc:sldMk cId="3379102682" sldId="273"/>
        </pc:sldMkLst>
        <pc:spChg chg="del">
          <ac:chgData name="Maxime Guillemin" userId="0694bb92-2ee1-4497-940e-b8d1be15e373" providerId="ADAL" clId="{88C0A667-17CA-4494-9CA8-E754C77334F3}" dt="2024-11-29T21:44:20.639" v="1226"/>
          <ac:spMkLst>
            <pc:docMk/>
            <pc:sldMk cId="3379102682" sldId="273"/>
            <ac:spMk id="10" creationId="{42A4FC2C-047E-45A5-965D-8E1E3BF09BC6}"/>
          </ac:spMkLst>
        </pc:spChg>
        <pc:picChg chg="add mod">
          <ac:chgData name="Maxime Guillemin" userId="0694bb92-2ee1-4497-940e-b8d1be15e373" providerId="ADAL" clId="{88C0A667-17CA-4494-9CA8-E754C77334F3}" dt="2024-11-30T09:15:11.508" v="1431"/>
          <ac:picMkLst>
            <pc:docMk/>
            <pc:sldMk cId="3379102682" sldId="273"/>
            <ac:picMk id="3" creationId="{E8BF33EC-B85D-4958-62BA-1CED87745A8F}"/>
          </ac:picMkLst>
        </pc:picChg>
      </pc:sldChg>
      <pc:sldChg chg="addSp delSp modSp add mod ord modNotesTx">
        <pc:chgData name="Maxime Guillemin" userId="0694bb92-2ee1-4497-940e-b8d1be15e373" providerId="ADAL" clId="{88C0A667-17CA-4494-9CA8-E754C77334F3}" dt="2024-11-30T09:20:54.542" v="1627" actId="20577"/>
        <pc:sldMkLst>
          <pc:docMk/>
          <pc:sldMk cId="1681449930" sldId="274"/>
        </pc:sldMkLst>
        <pc:spChg chg="mod">
          <ac:chgData name="Maxime Guillemin" userId="0694bb92-2ee1-4497-940e-b8d1be15e373" providerId="ADAL" clId="{88C0A667-17CA-4494-9CA8-E754C77334F3}" dt="2024-11-30T09:06:13.424" v="1335" actId="20577"/>
          <ac:spMkLst>
            <pc:docMk/>
            <pc:sldMk cId="1681449930" sldId="274"/>
            <ac:spMk id="2" creationId="{6B4B3096-19A3-F0D9-AA6D-38A9ED9FF40D}"/>
          </ac:spMkLst>
        </pc:spChg>
        <pc:spChg chg="mod">
          <ac:chgData name="Maxime Guillemin" userId="0694bb92-2ee1-4497-940e-b8d1be15e373" providerId="ADAL" clId="{88C0A667-17CA-4494-9CA8-E754C77334F3}" dt="2024-11-30T09:20:54.542" v="1627" actId="20577"/>
          <ac:spMkLst>
            <pc:docMk/>
            <pc:sldMk cId="1681449930" sldId="274"/>
            <ac:spMk id="5" creationId="{1C4A034A-BDC5-7D25-2E7F-E60852731F22}"/>
          </ac:spMkLst>
        </pc:spChg>
        <pc:picChg chg="add mod">
          <ac:chgData name="Maxime Guillemin" userId="0694bb92-2ee1-4497-940e-b8d1be15e373" providerId="ADAL" clId="{88C0A667-17CA-4494-9CA8-E754C77334F3}" dt="2024-11-30T09:13:57.747" v="1419" actId="1076"/>
          <ac:picMkLst>
            <pc:docMk/>
            <pc:sldMk cId="1681449930" sldId="274"/>
            <ac:picMk id="4" creationId="{4E52CF29-B5A9-122C-0ACA-E42A2CB171AF}"/>
          </ac:picMkLst>
        </pc:picChg>
        <pc:picChg chg="del">
          <ac:chgData name="Maxime Guillemin" userId="0694bb92-2ee1-4497-940e-b8d1be15e373" providerId="ADAL" clId="{88C0A667-17CA-4494-9CA8-E754C77334F3}" dt="2024-11-30T09:05:31.606" v="1309" actId="478"/>
          <ac:picMkLst>
            <pc:docMk/>
            <pc:sldMk cId="1681449930" sldId="274"/>
            <ac:picMk id="7" creationId="{1FD05A9D-0EB1-0C56-4C0E-AB7914A9A86F}"/>
          </ac:picMkLst>
        </pc:picChg>
      </pc:sldChg>
      <pc:sldChg chg="addSp modSp new del">
        <pc:chgData name="Maxime Guillemin" userId="0694bb92-2ee1-4497-940e-b8d1be15e373" providerId="ADAL" clId="{88C0A667-17CA-4494-9CA8-E754C77334F3}" dt="2024-11-30T09:16:27.946" v="1436" actId="47"/>
        <pc:sldMkLst>
          <pc:docMk/>
          <pc:sldMk cId="99851976" sldId="275"/>
        </pc:sldMkLst>
        <pc:picChg chg="add mod">
          <ac:chgData name="Maxime Guillemin" userId="0694bb92-2ee1-4497-940e-b8d1be15e373" providerId="ADAL" clId="{88C0A667-17CA-4494-9CA8-E754C77334F3}" dt="2024-11-30T09:15:29.886" v="1433"/>
          <ac:picMkLst>
            <pc:docMk/>
            <pc:sldMk cId="99851976" sldId="275"/>
            <ac:picMk id="4" creationId="{E8BF33EC-B85D-4958-62BA-1CED87745A8F}"/>
          </ac:picMkLst>
        </pc:picChg>
      </pc:sldChg>
      <pc:sldChg chg="delSp add setBg delDesignElem">
        <pc:chgData name="Maxime Guillemin" userId="0694bb92-2ee1-4497-940e-b8d1be15e373" providerId="ADAL" clId="{88C0A667-17CA-4494-9CA8-E754C77334F3}" dt="2024-11-30T09:16:25.412" v="1435"/>
        <pc:sldMkLst>
          <pc:docMk/>
          <pc:sldMk cId="909967340" sldId="276"/>
        </pc:sldMkLst>
        <pc:spChg chg="del">
          <ac:chgData name="Maxime Guillemin" userId="0694bb92-2ee1-4497-940e-b8d1be15e373" providerId="ADAL" clId="{88C0A667-17CA-4494-9CA8-E754C77334F3}" dt="2024-11-30T09:16:25.412" v="1435"/>
          <ac:spMkLst>
            <pc:docMk/>
            <pc:sldMk cId="909967340" sldId="276"/>
            <ac:spMk id="10" creationId="{C1DD1A8A-57D5-4A81-AD04-532B043C5611}"/>
          </ac:spMkLst>
        </pc:spChg>
        <pc:spChg chg="del">
          <ac:chgData name="Maxime Guillemin" userId="0694bb92-2ee1-4497-940e-b8d1be15e373" providerId="ADAL" clId="{88C0A667-17CA-4494-9CA8-E754C77334F3}" dt="2024-11-30T09:16:25.412" v="1435"/>
          <ac:spMkLst>
            <pc:docMk/>
            <pc:sldMk cId="909967340" sldId="276"/>
            <ac:spMk id="12" creationId="{007891EC-4501-44ED-A8C8-B11B6DB767AB}"/>
          </ac:spMkLst>
        </pc:spChg>
      </pc:sldChg>
      <pc:sldChg chg="addSp delSp modSp add del mod ord">
        <pc:chgData name="Maxime Guillemin" userId="0694bb92-2ee1-4497-940e-b8d1be15e373" providerId="ADAL" clId="{88C0A667-17CA-4494-9CA8-E754C77334F3}" dt="2024-11-30T09:31:11.572" v="1681" actId="47"/>
        <pc:sldMkLst>
          <pc:docMk/>
          <pc:sldMk cId="198679543" sldId="277"/>
        </pc:sldMkLst>
        <pc:spChg chg="mod">
          <ac:chgData name="Maxime Guillemin" userId="0694bb92-2ee1-4497-940e-b8d1be15e373" providerId="ADAL" clId="{88C0A667-17CA-4494-9CA8-E754C77334F3}" dt="2024-11-30T09:30:18.271" v="1672" actId="20577"/>
          <ac:spMkLst>
            <pc:docMk/>
            <pc:sldMk cId="198679543" sldId="277"/>
            <ac:spMk id="2" creationId="{8FD68459-FB17-C1FB-AD9F-2C27CAEE3B91}"/>
          </ac:spMkLst>
        </pc:spChg>
        <pc:spChg chg="add del mod ord">
          <ac:chgData name="Maxime Guillemin" userId="0694bb92-2ee1-4497-940e-b8d1be15e373" providerId="ADAL" clId="{88C0A667-17CA-4494-9CA8-E754C77334F3}" dt="2024-11-30T09:30:40.625" v="1676" actId="478"/>
          <ac:spMkLst>
            <pc:docMk/>
            <pc:sldMk cId="198679543" sldId="277"/>
            <ac:spMk id="3" creationId="{77E75BE3-73F7-B443-A770-BFFA81A187F0}"/>
          </ac:spMkLst>
        </pc:spChg>
        <pc:spChg chg="del">
          <ac:chgData name="Maxime Guillemin" userId="0694bb92-2ee1-4497-940e-b8d1be15e373" providerId="ADAL" clId="{88C0A667-17CA-4494-9CA8-E754C77334F3}" dt="2024-11-30T09:30:21.930" v="1673" actId="478"/>
          <ac:spMkLst>
            <pc:docMk/>
            <pc:sldMk cId="198679543" sldId="277"/>
            <ac:spMk id="5" creationId="{A5153D61-FBD9-B539-AFB2-553075FBC2BC}"/>
          </ac:spMkLst>
        </pc:spChg>
        <pc:picChg chg="add mod">
          <ac:chgData name="Maxime Guillemin" userId="0694bb92-2ee1-4497-940e-b8d1be15e373" providerId="ADAL" clId="{88C0A667-17CA-4494-9CA8-E754C77334F3}" dt="2024-11-30T09:31:01.816" v="1679" actId="1076"/>
          <ac:picMkLst>
            <pc:docMk/>
            <pc:sldMk cId="198679543" sldId="277"/>
            <ac:picMk id="4" creationId="{3833ABA9-4A3C-96B3-3507-B53CF2B6912D}"/>
          </ac:picMkLst>
        </pc:picChg>
        <pc:picChg chg="del">
          <ac:chgData name="Maxime Guillemin" userId="0694bb92-2ee1-4497-940e-b8d1be15e373" providerId="ADAL" clId="{88C0A667-17CA-4494-9CA8-E754C77334F3}" dt="2024-11-30T09:30:36.444" v="1675" actId="478"/>
          <ac:picMkLst>
            <pc:docMk/>
            <pc:sldMk cId="198679543" sldId="277"/>
            <ac:picMk id="7" creationId="{F690690E-E62F-6D47-B24A-9627F285AA82}"/>
          </ac:picMkLst>
        </pc:picChg>
      </pc:sldChg>
      <pc:sldChg chg="new del">
        <pc:chgData name="Maxime Guillemin" userId="0694bb92-2ee1-4497-940e-b8d1be15e373" providerId="ADAL" clId="{88C0A667-17CA-4494-9CA8-E754C77334F3}" dt="2024-11-30T09:29:35.750" v="1629" actId="47"/>
        <pc:sldMkLst>
          <pc:docMk/>
          <pc:sldMk cId="1341518531" sldId="277"/>
        </pc:sldMkLst>
      </pc:sldChg>
      <pc:sldChg chg="addSp delSp modSp add mod modNotesTx">
        <pc:chgData name="Maxime Guillemin" userId="0694bb92-2ee1-4497-940e-b8d1be15e373" providerId="ADAL" clId="{88C0A667-17CA-4494-9CA8-E754C77334F3}" dt="2024-11-30T09:34:57.806" v="1734" actId="14100"/>
        <pc:sldMkLst>
          <pc:docMk/>
          <pc:sldMk cId="829550690" sldId="278"/>
        </pc:sldMkLst>
        <pc:spChg chg="mod">
          <ac:chgData name="Maxime Guillemin" userId="0694bb92-2ee1-4497-940e-b8d1be15e373" providerId="ADAL" clId="{88C0A667-17CA-4494-9CA8-E754C77334F3}" dt="2024-11-30T09:32:04.150" v="1720" actId="1076"/>
          <ac:spMkLst>
            <pc:docMk/>
            <pc:sldMk cId="829550690" sldId="278"/>
            <ac:spMk id="2" creationId="{DCD8E539-3AF4-1BAA-8937-EE5A7A507BE2}"/>
          </ac:spMkLst>
        </pc:spChg>
        <pc:spChg chg="del">
          <ac:chgData name="Maxime Guillemin" userId="0694bb92-2ee1-4497-940e-b8d1be15e373" providerId="ADAL" clId="{88C0A667-17CA-4494-9CA8-E754C77334F3}" dt="2024-11-30T09:31:16.431" v="1683" actId="478"/>
          <ac:spMkLst>
            <pc:docMk/>
            <pc:sldMk cId="829550690" sldId="278"/>
            <ac:spMk id="4" creationId="{F212FEA3-C564-EE71-C08C-69D7D5861934}"/>
          </ac:spMkLst>
        </pc:spChg>
        <pc:spChg chg="add del mod">
          <ac:chgData name="Maxime Guillemin" userId="0694bb92-2ee1-4497-940e-b8d1be15e373" providerId="ADAL" clId="{88C0A667-17CA-4494-9CA8-E754C77334F3}" dt="2024-11-30T09:31:34.993" v="1711" actId="478"/>
          <ac:spMkLst>
            <pc:docMk/>
            <pc:sldMk cId="829550690" sldId="278"/>
            <ac:spMk id="5" creationId="{CD96FCC6-B1EB-D0CF-193D-D7A6A20234EA}"/>
          </ac:spMkLst>
        </pc:spChg>
        <pc:picChg chg="del">
          <ac:chgData name="Maxime Guillemin" userId="0694bb92-2ee1-4497-940e-b8d1be15e373" providerId="ADAL" clId="{88C0A667-17CA-4494-9CA8-E754C77334F3}" dt="2024-11-30T09:31:14.304" v="1682" actId="478"/>
          <ac:picMkLst>
            <pc:docMk/>
            <pc:sldMk cId="829550690" sldId="278"/>
            <ac:picMk id="3" creationId="{F5D92BF0-6B09-3A49-5F60-D6DC5E01B869}"/>
          </ac:picMkLst>
        </pc:picChg>
        <pc:picChg chg="add mod">
          <ac:chgData name="Maxime Guillemin" userId="0694bb92-2ee1-4497-940e-b8d1be15e373" providerId="ADAL" clId="{88C0A667-17CA-4494-9CA8-E754C77334F3}" dt="2024-11-30T09:34:57.806" v="1734" actId="14100"/>
          <ac:picMkLst>
            <pc:docMk/>
            <pc:sldMk cId="829550690" sldId="278"/>
            <ac:picMk id="6" creationId="{B9D28F5D-5BA2-6EBD-D386-649528E1ADFC}"/>
          </ac:picMkLst>
        </pc:picChg>
        <pc:picChg chg="ord">
          <ac:chgData name="Maxime Guillemin" userId="0694bb92-2ee1-4497-940e-b8d1be15e373" providerId="ADAL" clId="{88C0A667-17CA-4494-9CA8-E754C77334F3}" dt="2024-11-30T09:33:17.246" v="1730" actId="166"/>
          <ac:picMkLst>
            <pc:docMk/>
            <pc:sldMk cId="829550690" sldId="278"/>
            <ac:picMk id="25" creationId="{3B958E1B-D5D6-E9CD-439D-561B7A0831C0}"/>
          </ac:picMkLst>
        </pc:picChg>
        <pc:picChg chg="ord">
          <ac:chgData name="Maxime Guillemin" userId="0694bb92-2ee1-4497-940e-b8d1be15e373" providerId="ADAL" clId="{88C0A667-17CA-4494-9CA8-E754C77334F3}" dt="2024-11-30T09:33:17.246" v="1730" actId="166"/>
          <ac:picMkLst>
            <pc:docMk/>
            <pc:sldMk cId="829550690" sldId="278"/>
            <ac:picMk id="26" creationId="{23E85056-964E-1506-A8F2-F47B0BF99232}"/>
          </ac:picMkLst>
        </pc:picChg>
      </pc:sldChg>
      <pc:sldChg chg="addSp delSp modSp add mod">
        <pc:chgData name="Maxime Guillemin" userId="0694bb92-2ee1-4497-940e-b8d1be15e373" providerId="ADAL" clId="{88C0A667-17CA-4494-9CA8-E754C77334F3}" dt="2024-11-30T09:35:09.327" v="1735" actId="1076"/>
        <pc:sldMkLst>
          <pc:docMk/>
          <pc:sldMk cId="3300746151" sldId="279"/>
        </pc:sldMkLst>
        <pc:picChg chg="add mod">
          <ac:chgData name="Maxime Guillemin" userId="0694bb92-2ee1-4497-940e-b8d1be15e373" providerId="ADAL" clId="{88C0A667-17CA-4494-9CA8-E754C77334F3}" dt="2024-11-30T09:35:09.327" v="1735" actId="1076"/>
          <ac:picMkLst>
            <pc:docMk/>
            <pc:sldMk cId="3300746151" sldId="279"/>
            <ac:picMk id="3" creationId="{2B72D5E0-448B-69FB-A7D8-E227ADE37008}"/>
          </ac:picMkLst>
        </pc:picChg>
        <pc:picChg chg="del">
          <ac:chgData name="Maxime Guillemin" userId="0694bb92-2ee1-4497-940e-b8d1be15e373" providerId="ADAL" clId="{88C0A667-17CA-4494-9CA8-E754C77334F3}" dt="2024-11-30T09:33:00.204" v="1726" actId="478"/>
          <ac:picMkLst>
            <pc:docMk/>
            <pc:sldMk cId="3300746151" sldId="279"/>
            <ac:picMk id="6" creationId="{079CE03C-137F-FB9A-EA3F-DAD35A8060BB}"/>
          </ac:picMkLst>
        </pc:picChg>
        <pc:picChg chg="ord">
          <ac:chgData name="Maxime Guillemin" userId="0694bb92-2ee1-4497-940e-b8d1be15e373" providerId="ADAL" clId="{88C0A667-17CA-4494-9CA8-E754C77334F3}" dt="2024-11-30T09:33:34.470" v="1732" actId="166"/>
          <ac:picMkLst>
            <pc:docMk/>
            <pc:sldMk cId="3300746151" sldId="279"/>
            <ac:picMk id="25" creationId="{3E20A1FB-9FDB-40CE-C459-65E48AA2E4F8}"/>
          </ac:picMkLst>
        </pc:picChg>
        <pc:picChg chg="ord">
          <ac:chgData name="Maxime Guillemin" userId="0694bb92-2ee1-4497-940e-b8d1be15e373" providerId="ADAL" clId="{88C0A667-17CA-4494-9CA8-E754C77334F3}" dt="2024-11-30T09:33:34.470" v="1732" actId="166"/>
          <ac:picMkLst>
            <pc:docMk/>
            <pc:sldMk cId="3300746151" sldId="279"/>
            <ac:picMk id="26" creationId="{7C9CB6AA-8F97-4F14-1932-A00983DAFBA3}"/>
          </ac:picMkLst>
        </pc:picChg>
      </pc:sldChg>
      <pc:sldChg chg="modSp add mod ord modAnim">
        <pc:chgData name="Maxime Guillemin" userId="0694bb92-2ee1-4497-940e-b8d1be15e373" providerId="ADAL" clId="{88C0A667-17CA-4494-9CA8-E754C77334F3}" dt="2024-11-30T10:06:03.322" v="1859" actId="20577"/>
        <pc:sldMkLst>
          <pc:docMk/>
          <pc:sldMk cId="2072004967" sldId="280"/>
        </pc:sldMkLst>
        <pc:spChg chg="mod">
          <ac:chgData name="Maxime Guillemin" userId="0694bb92-2ee1-4497-940e-b8d1be15e373" providerId="ADAL" clId="{88C0A667-17CA-4494-9CA8-E754C77334F3}" dt="2024-11-30T10:06:03.322" v="1859" actId="20577"/>
          <ac:spMkLst>
            <pc:docMk/>
            <pc:sldMk cId="2072004967" sldId="280"/>
            <ac:spMk id="2" creationId="{D08BEA43-4040-F689-5AC5-DC502930DCBD}"/>
          </ac:spMkLst>
        </pc:spChg>
      </pc:sldChg>
      <pc:sldChg chg="addSp delSp modSp add mod ord">
        <pc:chgData name="Maxime Guillemin" userId="0694bb92-2ee1-4497-940e-b8d1be15e373" providerId="ADAL" clId="{88C0A667-17CA-4494-9CA8-E754C77334F3}" dt="2024-11-30T12:44:44.751" v="2174" actId="14100"/>
        <pc:sldMkLst>
          <pc:docMk/>
          <pc:sldMk cId="761178032" sldId="281"/>
        </pc:sldMkLst>
        <pc:spChg chg="mod">
          <ac:chgData name="Maxime Guillemin" userId="0694bb92-2ee1-4497-940e-b8d1be15e373" providerId="ADAL" clId="{88C0A667-17CA-4494-9CA8-E754C77334F3}" dt="2024-11-30T10:50:54.680" v="1879" actId="20577"/>
          <ac:spMkLst>
            <pc:docMk/>
            <pc:sldMk cId="761178032" sldId="281"/>
            <ac:spMk id="2" creationId="{F552EBA8-653E-E729-AC35-8DB5B08A13E8}"/>
          </ac:spMkLst>
        </pc:spChg>
        <pc:spChg chg="mod">
          <ac:chgData name="Maxime Guillemin" userId="0694bb92-2ee1-4497-940e-b8d1be15e373" providerId="ADAL" clId="{88C0A667-17CA-4494-9CA8-E754C77334F3}" dt="2024-11-30T12:38:36.642" v="2133" actId="20577"/>
          <ac:spMkLst>
            <pc:docMk/>
            <pc:sldMk cId="761178032" sldId="281"/>
            <ac:spMk id="11" creationId="{81EFDEC5-27E8-814B-4498-FADF462DF890}"/>
          </ac:spMkLst>
        </pc:spChg>
        <pc:picChg chg="add mod">
          <ac:chgData name="Maxime Guillemin" userId="0694bb92-2ee1-4497-940e-b8d1be15e373" providerId="ADAL" clId="{88C0A667-17CA-4494-9CA8-E754C77334F3}" dt="2024-11-30T12:28:30.615" v="2072" actId="1076"/>
          <ac:picMkLst>
            <pc:docMk/>
            <pc:sldMk cId="761178032" sldId="281"/>
            <ac:picMk id="4" creationId="{C0DECC96-4970-3B47-CE63-9CAD3BF3F46C}"/>
          </ac:picMkLst>
        </pc:picChg>
        <pc:picChg chg="add del mod">
          <ac:chgData name="Maxime Guillemin" userId="0694bb92-2ee1-4497-940e-b8d1be15e373" providerId="ADAL" clId="{88C0A667-17CA-4494-9CA8-E754C77334F3}" dt="2024-11-30T12:31:11.832" v="2081" actId="478"/>
          <ac:picMkLst>
            <pc:docMk/>
            <pc:sldMk cId="761178032" sldId="281"/>
            <ac:picMk id="6" creationId="{0E5042A4-2959-03B1-DBBF-DB64971411BA}"/>
          </ac:picMkLst>
        </pc:picChg>
        <pc:picChg chg="add mod">
          <ac:chgData name="Maxime Guillemin" userId="0694bb92-2ee1-4497-940e-b8d1be15e373" providerId="ADAL" clId="{88C0A667-17CA-4494-9CA8-E754C77334F3}" dt="2024-11-30T12:39:38.317" v="2144" actId="1076"/>
          <ac:picMkLst>
            <pc:docMk/>
            <pc:sldMk cId="761178032" sldId="281"/>
            <ac:picMk id="8" creationId="{7E4F9BF1-FFF4-40B2-7D8A-BC6F3C8C2EA8}"/>
          </ac:picMkLst>
        </pc:picChg>
        <pc:picChg chg="del">
          <ac:chgData name="Maxime Guillemin" userId="0694bb92-2ee1-4497-940e-b8d1be15e373" providerId="ADAL" clId="{88C0A667-17CA-4494-9CA8-E754C77334F3}" dt="2024-11-30T10:51:44.423" v="2024" actId="478"/>
          <ac:picMkLst>
            <pc:docMk/>
            <pc:sldMk cId="761178032" sldId="281"/>
            <ac:picMk id="10" creationId="{0AF19A30-EF08-9B0E-2243-287D11649589}"/>
          </ac:picMkLst>
        </pc:picChg>
        <pc:picChg chg="del">
          <ac:chgData name="Maxime Guillemin" userId="0694bb92-2ee1-4497-940e-b8d1be15e373" providerId="ADAL" clId="{88C0A667-17CA-4494-9CA8-E754C77334F3}" dt="2024-11-30T10:51:47.819" v="2026" actId="478"/>
          <ac:picMkLst>
            <pc:docMk/>
            <pc:sldMk cId="761178032" sldId="281"/>
            <ac:picMk id="12" creationId="{D2500F4F-789B-4FAB-A8F0-1F4501F4F880}"/>
          </ac:picMkLst>
        </pc:picChg>
        <pc:picChg chg="del">
          <ac:chgData name="Maxime Guillemin" userId="0694bb92-2ee1-4497-940e-b8d1be15e373" providerId="ADAL" clId="{88C0A667-17CA-4494-9CA8-E754C77334F3}" dt="2024-11-30T10:51:45.721" v="2025" actId="478"/>
          <ac:picMkLst>
            <pc:docMk/>
            <pc:sldMk cId="761178032" sldId="281"/>
            <ac:picMk id="13" creationId="{A36FCA1F-E062-86BE-5DC0-10B6AB98DCA1}"/>
          </ac:picMkLst>
        </pc:picChg>
        <pc:picChg chg="add mod">
          <ac:chgData name="Maxime Guillemin" userId="0694bb92-2ee1-4497-940e-b8d1be15e373" providerId="ADAL" clId="{88C0A667-17CA-4494-9CA8-E754C77334F3}" dt="2024-11-30T12:35:56.127" v="2098" actId="1076"/>
          <ac:picMkLst>
            <pc:docMk/>
            <pc:sldMk cId="761178032" sldId="281"/>
            <ac:picMk id="15" creationId="{032BFAAC-AA76-D6C1-F6D5-50DB6C7A4FBE}"/>
          </ac:picMkLst>
        </pc:picChg>
        <pc:picChg chg="del">
          <ac:chgData name="Maxime Guillemin" userId="0694bb92-2ee1-4497-940e-b8d1be15e373" providerId="ADAL" clId="{88C0A667-17CA-4494-9CA8-E754C77334F3}" dt="2024-11-30T10:51:49.245" v="2027" actId="478"/>
          <ac:picMkLst>
            <pc:docMk/>
            <pc:sldMk cId="761178032" sldId="281"/>
            <ac:picMk id="19" creationId="{84A4FE2B-3C90-07EA-15CA-F2D92CF72DB9}"/>
          </ac:picMkLst>
        </pc:picChg>
        <pc:picChg chg="add del mod">
          <ac:chgData name="Maxime Guillemin" userId="0694bb92-2ee1-4497-940e-b8d1be15e373" providerId="ADAL" clId="{88C0A667-17CA-4494-9CA8-E754C77334F3}" dt="2024-11-30T12:36:44.100" v="2109" actId="478"/>
          <ac:picMkLst>
            <pc:docMk/>
            <pc:sldMk cId="761178032" sldId="281"/>
            <ac:picMk id="21" creationId="{3021D10D-8A41-3B41-FB7A-2B19CFB31185}"/>
          </ac:picMkLst>
        </pc:picChg>
        <pc:picChg chg="del">
          <ac:chgData name="Maxime Guillemin" userId="0694bb92-2ee1-4497-940e-b8d1be15e373" providerId="ADAL" clId="{88C0A667-17CA-4494-9CA8-E754C77334F3}" dt="2024-11-30T10:51:50.694" v="2028" actId="478"/>
          <ac:picMkLst>
            <pc:docMk/>
            <pc:sldMk cId="761178032" sldId="281"/>
            <ac:picMk id="23" creationId="{8725FCDF-892C-DD2C-D0BF-0B696628A8A0}"/>
          </ac:picMkLst>
        </pc:picChg>
        <pc:picChg chg="add del mod">
          <ac:chgData name="Maxime Guillemin" userId="0694bb92-2ee1-4497-940e-b8d1be15e373" providerId="ADAL" clId="{88C0A667-17CA-4494-9CA8-E754C77334F3}" dt="2024-11-30T12:39:28.985" v="2143" actId="478"/>
          <ac:picMkLst>
            <pc:docMk/>
            <pc:sldMk cId="761178032" sldId="281"/>
            <ac:picMk id="27" creationId="{87EBC4F1-1407-9906-5873-84E0D5FC6924}"/>
          </ac:picMkLst>
        </pc:picChg>
        <pc:picChg chg="add del mod">
          <ac:chgData name="Maxime Guillemin" userId="0694bb92-2ee1-4497-940e-b8d1be15e373" providerId="ADAL" clId="{88C0A667-17CA-4494-9CA8-E754C77334F3}" dt="2024-11-30T12:36:38.045" v="2107" actId="478"/>
          <ac:picMkLst>
            <pc:docMk/>
            <pc:sldMk cId="761178032" sldId="281"/>
            <ac:picMk id="29" creationId="{BA198BC9-E3FE-C3BA-7C6E-25B19A459193}"/>
          </ac:picMkLst>
        </pc:picChg>
        <pc:picChg chg="add del mod">
          <ac:chgData name="Maxime Guillemin" userId="0694bb92-2ee1-4497-940e-b8d1be15e373" providerId="ADAL" clId="{88C0A667-17CA-4494-9CA8-E754C77334F3}" dt="2024-11-30T12:39:27.400" v="2142" actId="478"/>
          <ac:picMkLst>
            <pc:docMk/>
            <pc:sldMk cId="761178032" sldId="281"/>
            <ac:picMk id="31" creationId="{F50FD895-E062-E1DB-EC11-201D427B2FA7}"/>
          </ac:picMkLst>
        </pc:picChg>
        <pc:picChg chg="add mod">
          <ac:chgData name="Maxime Guillemin" userId="0694bb92-2ee1-4497-940e-b8d1be15e373" providerId="ADAL" clId="{88C0A667-17CA-4494-9CA8-E754C77334F3}" dt="2024-11-30T12:40:13.577" v="2151" actId="1076"/>
          <ac:picMkLst>
            <pc:docMk/>
            <pc:sldMk cId="761178032" sldId="281"/>
            <ac:picMk id="33" creationId="{4F660706-0B54-BE47-F73E-E8B095166650}"/>
          </ac:picMkLst>
        </pc:picChg>
        <pc:picChg chg="add mod">
          <ac:chgData name="Maxime Guillemin" userId="0694bb92-2ee1-4497-940e-b8d1be15e373" providerId="ADAL" clId="{88C0A667-17CA-4494-9CA8-E754C77334F3}" dt="2024-11-30T12:41:23.812" v="2157" actId="14100"/>
          <ac:picMkLst>
            <pc:docMk/>
            <pc:sldMk cId="761178032" sldId="281"/>
            <ac:picMk id="35" creationId="{23A7C7C6-BEE4-E4A8-F894-573B43E5991F}"/>
          </ac:picMkLst>
        </pc:picChg>
        <pc:picChg chg="add mod">
          <ac:chgData name="Maxime Guillemin" userId="0694bb92-2ee1-4497-940e-b8d1be15e373" providerId="ADAL" clId="{88C0A667-17CA-4494-9CA8-E754C77334F3}" dt="2024-11-30T12:42:39.233" v="2164" actId="1076"/>
          <ac:picMkLst>
            <pc:docMk/>
            <pc:sldMk cId="761178032" sldId="281"/>
            <ac:picMk id="37" creationId="{BE54D702-C4C3-F397-D65D-356A7ACADD67}"/>
          </ac:picMkLst>
        </pc:picChg>
        <pc:picChg chg="add del mod">
          <ac:chgData name="Maxime Guillemin" userId="0694bb92-2ee1-4497-940e-b8d1be15e373" providerId="ADAL" clId="{88C0A667-17CA-4494-9CA8-E754C77334F3}" dt="2024-11-30T12:43:59.349" v="2168" actId="478"/>
          <ac:picMkLst>
            <pc:docMk/>
            <pc:sldMk cId="761178032" sldId="281"/>
            <ac:picMk id="39" creationId="{A0D75814-7C9B-9CE4-B224-69529A3B6DC3}"/>
          </ac:picMkLst>
        </pc:picChg>
        <pc:picChg chg="add mod">
          <ac:chgData name="Maxime Guillemin" userId="0694bb92-2ee1-4497-940e-b8d1be15e373" providerId="ADAL" clId="{88C0A667-17CA-4494-9CA8-E754C77334F3}" dt="2024-11-30T12:44:44.751" v="2174" actId="14100"/>
          <ac:picMkLst>
            <pc:docMk/>
            <pc:sldMk cId="761178032" sldId="281"/>
            <ac:picMk id="41" creationId="{D1C1D38C-F142-24B4-A778-C4755B7588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54C9F-B534-4744-AF73-9AD4F9420BCF}" type="datetimeFigureOut">
              <a:rPr lang="en-BE" smtClean="0"/>
              <a:t>30/11/2024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71194-47F8-4C52-9AA2-49569314F5A0}" type="slidenum">
              <a:rPr lang="en-BE" smtClean="0"/>
              <a:t>‹#›</a:t>
            </a:fld>
            <a:endParaRPr lang="en-BE"/>
          </a:p>
        </p:txBody>
      </p:sp>
    </p:spTree>
    <p:extLst>
      <p:ext uri="{BB962C8B-B14F-4D97-AF65-F5344CB8AC3E}">
        <p14:creationId xmlns:p14="http://schemas.microsoft.com/office/powerpoint/2010/main" val="1891151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Customized Reporting for Specific Device Groups:</a:t>
            </a:r>
            <a:endParaRPr lang="en-US" dirty="0"/>
          </a:p>
          <a:p>
            <a:pPr>
              <a:buFont typeface="Arial" panose="020B0604020202020204" pitchFamily="34" charset="0"/>
              <a:buChar char="•"/>
            </a:pPr>
            <a:r>
              <a:rPr lang="en-US" i="1" dirty="0"/>
              <a:t>Advantage:</a:t>
            </a:r>
            <a:r>
              <a:rPr lang="en-US" dirty="0"/>
              <a:t> Device scopes allow you to filter Endpoint Analytics reports to focus on specific subsets of devices using Scope tags. This enables you to analyze performance and compliance metrics for particular departments, locations, or roles within your organization.</a:t>
            </a:r>
          </a:p>
          <a:p>
            <a:r>
              <a:rPr lang="en-US" b="1" dirty="0"/>
              <a:t>Focused Insights and Recommendations:</a:t>
            </a:r>
            <a:endParaRPr lang="en-US" dirty="0"/>
          </a:p>
          <a:p>
            <a:pPr>
              <a:buFont typeface="Arial" panose="020B0604020202020204" pitchFamily="34" charset="0"/>
              <a:buChar char="•"/>
            </a:pPr>
            <a:r>
              <a:rPr lang="en-US" i="1" dirty="0"/>
              <a:t>Advantage:</a:t>
            </a:r>
            <a:r>
              <a:rPr lang="en-US" dirty="0"/>
              <a:t> By applying device scopes, you receive scores, insights, and recommendations tailored to the selected group of devices. This targeted approach helps in identifying and addressing issues more effectively within specific segments of your device fleet.</a:t>
            </a:r>
          </a:p>
          <a:p>
            <a:r>
              <a:rPr lang="en-US" b="1" dirty="0"/>
              <a:t>Enhanced Management Efficiency:</a:t>
            </a:r>
            <a:endParaRPr lang="en-US" dirty="0"/>
          </a:p>
          <a:p>
            <a:pPr>
              <a:buFont typeface="Arial" panose="020B0604020202020204" pitchFamily="34" charset="0"/>
              <a:buChar char="•"/>
            </a:pPr>
            <a:r>
              <a:rPr lang="en-US" i="1" dirty="0"/>
              <a:t>Advantage:</a:t>
            </a:r>
            <a:r>
              <a:rPr lang="en-US" dirty="0"/>
              <a:t> Device scopes streamline management tasks by allowing IT administrators to concentrate on the devices they are responsible for. This reduces complexity and saves time when monitoring and troubleshooting.</a:t>
            </a:r>
          </a:p>
          <a:p>
            <a:r>
              <a:rPr lang="en-US" b="1" dirty="0"/>
              <a:t>Improved Security and Compliance:</a:t>
            </a:r>
            <a:endParaRPr lang="en-US" dirty="0"/>
          </a:p>
          <a:p>
            <a:pPr>
              <a:buFont typeface="Arial" panose="020B0604020202020204" pitchFamily="34" charset="0"/>
              <a:buChar char="•"/>
            </a:pPr>
            <a:r>
              <a:rPr lang="en-US" i="1" dirty="0"/>
              <a:t>Advantage:</a:t>
            </a:r>
            <a:r>
              <a:rPr lang="en-US" dirty="0"/>
              <a:t> Since device scopes leverage Intune Scope tags, they align with your organization's role-based access controls. This ensures that administrators only access data relevant to their permissions, maintaining security and compliance standards.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7</a:t>
            </a:fld>
            <a:endParaRPr lang="en-BE"/>
          </a:p>
        </p:txBody>
      </p:sp>
    </p:spTree>
    <p:extLst>
      <p:ext uri="{BB962C8B-B14F-4D97-AF65-F5344CB8AC3E}">
        <p14:creationId xmlns:p14="http://schemas.microsoft.com/office/powerpoint/2010/main" val="2550512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31212-0DE8-C965-8F31-10CF2CBD7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0D8EA-1445-25CB-9C55-A291968C1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1DAD1-977C-7DBC-93B9-5181516B8CD1}"/>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213BBD2-52A3-7978-9302-D4A72D7D946B}"/>
              </a:ext>
            </a:extLst>
          </p:cNvPr>
          <p:cNvSpPr>
            <a:spLocks noGrp="1"/>
          </p:cNvSpPr>
          <p:nvPr>
            <p:ph type="sldNum" sz="quarter" idx="5"/>
          </p:nvPr>
        </p:nvSpPr>
        <p:spPr/>
        <p:txBody>
          <a:bodyPr/>
          <a:lstStyle/>
          <a:p>
            <a:fld id="{15971194-47F8-4C52-9AA2-49569314F5A0}" type="slidenum">
              <a:rPr lang="en-BE" smtClean="0"/>
              <a:t>16</a:t>
            </a:fld>
            <a:endParaRPr lang="en-BE"/>
          </a:p>
        </p:txBody>
      </p:sp>
    </p:spTree>
    <p:extLst>
      <p:ext uri="{BB962C8B-B14F-4D97-AF65-F5344CB8AC3E}">
        <p14:creationId xmlns:p14="http://schemas.microsoft.com/office/powerpoint/2010/main" val="228932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7D80-AA91-AB46-98A8-D9D4C5844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D66EB-D170-0718-7138-6CA2F89B0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4C52D-7FE8-53A6-846A-9B7D3102CC4C}"/>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C8E294D0-A24A-36A1-307B-BF20FA6C471C}"/>
              </a:ext>
            </a:extLst>
          </p:cNvPr>
          <p:cNvSpPr>
            <a:spLocks noGrp="1"/>
          </p:cNvSpPr>
          <p:nvPr>
            <p:ph type="sldNum" sz="quarter" idx="5"/>
          </p:nvPr>
        </p:nvSpPr>
        <p:spPr/>
        <p:txBody>
          <a:bodyPr/>
          <a:lstStyle/>
          <a:p>
            <a:fld id="{15971194-47F8-4C52-9AA2-49569314F5A0}" type="slidenum">
              <a:rPr lang="en-BE" smtClean="0"/>
              <a:t>17</a:t>
            </a:fld>
            <a:endParaRPr lang="en-BE"/>
          </a:p>
        </p:txBody>
      </p:sp>
    </p:spTree>
    <p:extLst>
      <p:ext uri="{BB962C8B-B14F-4D97-AF65-F5344CB8AC3E}">
        <p14:creationId xmlns:p14="http://schemas.microsoft.com/office/powerpoint/2010/main" val="57129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Real-Time Device Information Retrieval:</a:t>
            </a:r>
            <a:endParaRPr lang="en-US" dirty="0"/>
          </a:p>
          <a:p>
            <a:pPr>
              <a:buFont typeface="Arial" panose="020B0604020202020204" pitchFamily="34" charset="0"/>
              <a:buChar char="•"/>
            </a:pPr>
            <a:r>
              <a:rPr lang="en-US" b="1" dirty="0"/>
              <a:t>Benefit:</a:t>
            </a:r>
            <a:r>
              <a:rPr lang="en-US" dirty="0"/>
              <a:t> Device Query allows you to run real-time queries on specific devices to gather immediate information about their current state. This helps you quickly respond to security threats, troubleshoot issues, or make informed business decisions without waiting for scheduled reports.</a:t>
            </a:r>
          </a:p>
          <a:p>
            <a:r>
              <a:rPr lang="en-US" b="1" dirty="0"/>
              <a:t>Powerful Troubleshooting with KQL Integration:</a:t>
            </a:r>
            <a:endParaRPr lang="en-US" dirty="0"/>
          </a:p>
          <a:p>
            <a:pPr>
              <a:buFont typeface="Arial" panose="020B0604020202020204" pitchFamily="34" charset="0"/>
              <a:buChar char="•"/>
            </a:pPr>
            <a:r>
              <a:rPr lang="en-US" b="1" dirty="0"/>
              <a:t>Benefit:</a:t>
            </a:r>
            <a:r>
              <a:rPr lang="en-US" dirty="0"/>
              <a:t> By leveraging Kusto Query Language (KQL), you can craft detailed queries to extract specific data from a device. This flexibility enables deep dives into device configurations, installed applications, running processes, and more, facilitating efficient problem-solving.</a:t>
            </a:r>
          </a:p>
          <a:p>
            <a:r>
              <a:rPr lang="en-US" b="1" dirty="0"/>
              <a:t>Remote Actions from a Single Interface:</a:t>
            </a:r>
            <a:endParaRPr lang="en-US" dirty="0"/>
          </a:p>
          <a:p>
            <a:pPr>
              <a:buFont typeface="Arial" panose="020B0604020202020204" pitchFamily="34" charset="0"/>
              <a:buChar char="•"/>
            </a:pPr>
            <a:r>
              <a:rPr lang="en-US" b="1" dirty="0"/>
              <a:t>Benefit:</a:t>
            </a:r>
            <a:r>
              <a:rPr lang="en-US" dirty="0"/>
              <a:t> Device Query integrates with Intune's remote device actions, allowing you to execute tasks like restarting a device, collecting diagnostics, or initiating a malware scan directly from the query interface. This streamlines the remediation process by reducing the steps needed to address issues.</a:t>
            </a:r>
          </a:p>
          <a:p>
            <a:r>
              <a:rPr lang="en-US" b="1" dirty="0"/>
              <a:t>Enhanced Security and Compliance Monitoring:</a:t>
            </a:r>
            <a:endParaRPr lang="en-US" dirty="0"/>
          </a:p>
          <a:p>
            <a:pPr>
              <a:buFont typeface="Arial" panose="020B0604020202020204" pitchFamily="34" charset="0"/>
              <a:buChar char="•"/>
            </a:pPr>
            <a:r>
              <a:rPr lang="en-US" b="1" dirty="0"/>
              <a:t>Benefit:</a:t>
            </a:r>
            <a:r>
              <a:rPr lang="en-US" dirty="0"/>
              <a:t> With Device Query, you can quickly check compliance statuses, verify encryption settings, or confirm security updates on devices. Immediate access to this information helps maintain your organization's security posture and ensures devices meet compliance requirements.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18</a:t>
            </a:fld>
            <a:endParaRPr lang="en-BE"/>
          </a:p>
        </p:txBody>
      </p:sp>
    </p:spTree>
    <p:extLst>
      <p:ext uri="{BB962C8B-B14F-4D97-AF65-F5344CB8AC3E}">
        <p14:creationId xmlns:p14="http://schemas.microsoft.com/office/powerpoint/2010/main" val="377191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98F04-F099-A2A1-B0BC-06089C477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36B2D-7226-746F-E95B-557736EDC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D3273-4B77-BB0C-1486-3202806FEA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1327E-9621-ED16-FBAA-44ED3F9A8054}"/>
              </a:ext>
            </a:extLst>
          </p:cNvPr>
          <p:cNvSpPr>
            <a:spLocks noGrp="1"/>
          </p:cNvSpPr>
          <p:nvPr>
            <p:ph type="sldNum" sz="quarter" idx="5"/>
          </p:nvPr>
        </p:nvSpPr>
        <p:spPr/>
        <p:txBody>
          <a:bodyPr/>
          <a:lstStyle/>
          <a:p>
            <a:fld id="{15971194-47F8-4C52-9AA2-49569314F5A0}" type="slidenum">
              <a:rPr lang="en-BE" smtClean="0"/>
              <a:t>19</a:t>
            </a:fld>
            <a:endParaRPr lang="en-BE"/>
          </a:p>
        </p:txBody>
      </p:sp>
    </p:spTree>
    <p:extLst>
      <p:ext uri="{BB962C8B-B14F-4D97-AF65-F5344CB8AC3E}">
        <p14:creationId xmlns:p14="http://schemas.microsoft.com/office/powerpoint/2010/main" val="342499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Easily Check How Your Device Batteries Are Doing</a:t>
            </a:r>
            <a:endParaRPr lang="en-US" dirty="0"/>
          </a:p>
          <a:p>
            <a:pPr>
              <a:buFont typeface="Arial" panose="020B0604020202020204" pitchFamily="34" charset="0"/>
              <a:buChar char="•"/>
            </a:pPr>
            <a:r>
              <a:rPr lang="en-US" i="1" dirty="0"/>
              <a:t>Benefit:</a:t>
            </a:r>
            <a:r>
              <a:rPr lang="en-US" dirty="0"/>
              <a:t> You can see the health of all the batteries in your organization's devices at a glance. This helps you know which batteries are still strong and which ones might need attention.</a:t>
            </a:r>
          </a:p>
          <a:p>
            <a:r>
              <a:rPr lang="en-US" b="1" dirty="0"/>
              <a:t>Find Battery Problems Before They Cause Trouble</a:t>
            </a:r>
            <a:endParaRPr lang="en-US" dirty="0"/>
          </a:p>
          <a:p>
            <a:pPr>
              <a:buFont typeface="Arial" panose="020B0604020202020204" pitchFamily="34" charset="0"/>
              <a:buChar char="•"/>
            </a:pPr>
            <a:r>
              <a:rPr lang="en-US" i="1" dirty="0"/>
              <a:t>Benefit:</a:t>
            </a:r>
            <a:r>
              <a:rPr lang="en-US" dirty="0"/>
              <a:t> The report helps you spot battery issues early on, so you can fix or replace them before they affect your users. This means fewer unexpected shutdowns and complaints.</a:t>
            </a:r>
          </a:p>
          <a:p>
            <a:r>
              <a:rPr lang="en-US" b="1" dirty="0"/>
              <a:t>Keep Your Team Working Smoothly</a:t>
            </a:r>
            <a:endParaRPr lang="en-US" dirty="0"/>
          </a:p>
          <a:p>
            <a:pPr>
              <a:buFont typeface="Arial" panose="020B0604020202020204" pitchFamily="34" charset="0"/>
              <a:buChar char="•"/>
            </a:pPr>
            <a:r>
              <a:rPr lang="en-US" i="1" dirty="0"/>
              <a:t>Benefit:</a:t>
            </a:r>
            <a:r>
              <a:rPr lang="en-US" dirty="0"/>
              <a:t> By making sure device batteries are in good shape, your team can work longer without needing to plug in all the time. This improves their experience and helps them stay productive.</a:t>
            </a:r>
          </a:p>
          <a:p>
            <a:r>
              <a:rPr lang="en-US" b="1" dirty="0"/>
              <a:t>Save Money by Using Warranties Wisely</a:t>
            </a:r>
            <a:endParaRPr lang="en-US" dirty="0"/>
          </a:p>
          <a:p>
            <a:pPr>
              <a:buFont typeface="Arial" panose="020B0604020202020204" pitchFamily="34" charset="0"/>
              <a:buChar char="•"/>
            </a:pPr>
            <a:r>
              <a:rPr lang="en-US" i="1" dirty="0"/>
              <a:t>Benefit:</a:t>
            </a:r>
            <a:r>
              <a:rPr lang="en-US" dirty="0"/>
              <a:t> You'll know which batteries are failing faster than they should. This lets you replace them under warranty before it expires, saving your organization money.</a:t>
            </a:r>
          </a:p>
          <a:p>
            <a:r>
              <a:rPr lang="en-US" b="1" dirty="0"/>
              <a:t>Make Smart Choices Using Real Data</a:t>
            </a:r>
            <a:endParaRPr lang="en-US" dirty="0"/>
          </a:p>
          <a:p>
            <a:pPr>
              <a:buFont typeface="Arial" panose="020B0604020202020204" pitchFamily="34" charset="0"/>
              <a:buChar char="•"/>
            </a:pPr>
            <a:r>
              <a:rPr lang="en-US" i="1" dirty="0"/>
              <a:t>Benefit:</a:t>
            </a:r>
            <a:r>
              <a:rPr lang="en-US" dirty="0"/>
              <a:t> With clear information about battery performance, you can make informed decisions about device upkeep and policies. This leads to better planning and fewer surprises down the line.</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8</a:t>
            </a:fld>
            <a:endParaRPr lang="en-BE"/>
          </a:p>
        </p:txBody>
      </p:sp>
    </p:spTree>
    <p:extLst>
      <p:ext uri="{BB962C8B-B14F-4D97-AF65-F5344CB8AC3E}">
        <p14:creationId xmlns:p14="http://schemas.microsoft.com/office/powerpoint/2010/main" val="142580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E236-7E2D-3ED5-828D-E98C02FA8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8E81-D232-CFF8-C478-2B31FB38F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34F27-8F20-6BD5-9966-358381127EF5}"/>
              </a:ext>
            </a:extLst>
          </p:cNvPr>
          <p:cNvSpPr>
            <a:spLocks noGrp="1"/>
          </p:cNvSpPr>
          <p:nvPr>
            <p:ph type="body" idx="1"/>
          </p:nvPr>
        </p:nvSpPr>
        <p:spPr/>
        <p:txBody>
          <a:bodyPr/>
          <a:lstStyle/>
          <a:p>
            <a:r>
              <a:rPr lang="en-US" b="1" dirty="0"/>
              <a:t>Comprehensive Visibility into Battery Health:</a:t>
            </a:r>
            <a:endParaRPr lang="en-US" dirty="0"/>
          </a:p>
          <a:p>
            <a:pPr>
              <a:buFont typeface="Arial" panose="020B0604020202020204" pitchFamily="34" charset="0"/>
              <a:buChar char="•"/>
            </a:pPr>
            <a:r>
              <a:rPr lang="en-US" i="1" dirty="0"/>
              <a:t>Advantage:</a:t>
            </a:r>
            <a:r>
              <a:rPr lang="en-US" dirty="0"/>
              <a:t> The Battery Health Report provides detailed insights into the health of batteries across your organization's devices. It helps you monitor battery capacities and estimated runtimes, giving you a clear view of how battery performance affects user experience.</a:t>
            </a:r>
          </a:p>
          <a:p>
            <a:r>
              <a:rPr lang="en-US" b="1" dirty="0"/>
              <a:t>Proactive Identification of Hardware Issues:</a:t>
            </a:r>
            <a:endParaRPr lang="en-US" dirty="0"/>
          </a:p>
          <a:p>
            <a:pPr>
              <a:buFont typeface="Arial" panose="020B0604020202020204" pitchFamily="34" charset="0"/>
              <a:buChar char="•"/>
            </a:pPr>
            <a:r>
              <a:rPr lang="en-US" i="1" dirty="0"/>
              <a:t>Advantage:</a:t>
            </a:r>
            <a:r>
              <a:rPr lang="en-US" dirty="0"/>
              <a:t> By identifying devices with declining battery capacities or low estimated runtimes, you can proactively address hardware issues before they impact user productivity. This means replacing failing batteries before users experience significant downtime or generate support tickets.</a:t>
            </a:r>
          </a:p>
          <a:p>
            <a:r>
              <a:rPr lang="en-US" b="1" dirty="0"/>
              <a:t>Optimized User Experience and Productivity:</a:t>
            </a:r>
            <a:endParaRPr lang="en-US" dirty="0"/>
          </a:p>
          <a:p>
            <a:pPr>
              <a:buFont typeface="Arial" panose="020B0604020202020204" pitchFamily="34" charset="0"/>
              <a:buChar char="•"/>
            </a:pPr>
            <a:r>
              <a:rPr lang="en-US" i="1" dirty="0"/>
              <a:t>Advantage:</a:t>
            </a:r>
            <a:r>
              <a:rPr lang="en-US" dirty="0"/>
              <a:t> The report highlights how battery health influences user experience, allowing you to take steps to improve it. By ensuring devices have healthy batteries, users can work longer without needing to plug in frequently, enhancing mobility and productivity.</a:t>
            </a:r>
          </a:p>
          <a:p>
            <a:r>
              <a:rPr lang="en-US" b="1" dirty="0"/>
              <a:t>Cost Savings through Warranty Management:</a:t>
            </a:r>
            <a:endParaRPr lang="en-US" dirty="0"/>
          </a:p>
          <a:p>
            <a:pPr>
              <a:buFont typeface="Arial" panose="020B0604020202020204" pitchFamily="34" charset="0"/>
              <a:buChar char="•"/>
            </a:pPr>
            <a:r>
              <a:rPr lang="en-US" i="1" dirty="0"/>
              <a:t>Advantage:</a:t>
            </a:r>
            <a:r>
              <a:rPr lang="en-US" dirty="0"/>
              <a:t> The insights help you identify batteries that are failing quickly, enabling you to replace them under warranty before it expires. This not only saves costs but also extends the life of your devices by ensuring they operate efficiently.</a:t>
            </a:r>
          </a:p>
          <a:p>
            <a:r>
              <a:rPr lang="en-US" b="1" dirty="0"/>
              <a:t>Data-Driven Decision Making:</a:t>
            </a:r>
            <a:endParaRPr lang="en-US" dirty="0"/>
          </a:p>
          <a:p>
            <a:pPr>
              <a:buFont typeface="Arial" panose="020B0604020202020204" pitchFamily="34" charset="0"/>
              <a:buChar char="•"/>
            </a:pPr>
            <a:r>
              <a:rPr lang="en-US" i="1" dirty="0"/>
              <a:t>Advantage:</a:t>
            </a:r>
            <a:r>
              <a:rPr lang="en-US" dirty="0"/>
              <a:t> With detailed metrics on battery performance, you can make informed decisions about device procurement, maintenance, and policy adjustments. The report aids in understanding trends and patterns, such as the impact of specific apps on battery drain, leading to more effective IT strategies.</a:t>
            </a:r>
          </a:p>
          <a:p>
            <a:endParaRPr lang="en-BE" dirty="0"/>
          </a:p>
        </p:txBody>
      </p:sp>
      <p:sp>
        <p:nvSpPr>
          <p:cNvPr id="4" name="Slide Number Placeholder 3">
            <a:extLst>
              <a:ext uri="{FF2B5EF4-FFF2-40B4-BE49-F238E27FC236}">
                <a16:creationId xmlns:a16="http://schemas.microsoft.com/office/drawing/2014/main" id="{4779F1A6-988C-F357-E086-90743A7B15D8}"/>
              </a:ext>
            </a:extLst>
          </p:cNvPr>
          <p:cNvSpPr>
            <a:spLocks noGrp="1"/>
          </p:cNvSpPr>
          <p:nvPr>
            <p:ph type="sldNum" sz="quarter" idx="5"/>
          </p:nvPr>
        </p:nvSpPr>
        <p:spPr/>
        <p:txBody>
          <a:bodyPr/>
          <a:lstStyle/>
          <a:p>
            <a:fld id="{15971194-47F8-4C52-9AA2-49569314F5A0}" type="slidenum">
              <a:rPr lang="en-BE" smtClean="0"/>
              <a:t>9</a:t>
            </a:fld>
            <a:endParaRPr lang="en-BE"/>
          </a:p>
        </p:txBody>
      </p:sp>
    </p:spTree>
    <p:extLst>
      <p:ext uri="{BB962C8B-B14F-4D97-AF65-F5344CB8AC3E}">
        <p14:creationId xmlns:p14="http://schemas.microsoft.com/office/powerpoint/2010/main" val="269336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Monitor Device Health Proactively:</a:t>
            </a:r>
            <a:endParaRPr lang="en-US" dirty="0"/>
          </a:p>
          <a:p>
            <a:pPr>
              <a:buFont typeface="Arial" panose="020B0604020202020204" pitchFamily="34" charset="0"/>
              <a:buChar char="•"/>
            </a:pPr>
            <a:r>
              <a:rPr lang="en-US" i="1" dirty="0"/>
              <a:t>Benefit:</a:t>
            </a:r>
            <a:r>
              <a:rPr lang="en-US" dirty="0"/>
              <a:t> The Resource Performance Report functions like a health dashboard for your devices' CPUs and RAM. It enables you to quickly identify which systems are running optimally and which ones are under strain, so you can address issues before they impact user productivity.</a:t>
            </a:r>
          </a:p>
          <a:p>
            <a:r>
              <a:rPr lang="en-US" b="1" dirty="0"/>
              <a:t>Anticipate and Resolve Performance Issues Early:</a:t>
            </a:r>
            <a:endParaRPr lang="en-US" dirty="0"/>
          </a:p>
          <a:p>
            <a:pPr>
              <a:buFont typeface="Arial" panose="020B0604020202020204" pitchFamily="34" charset="0"/>
              <a:buChar char="•"/>
            </a:pPr>
            <a:r>
              <a:rPr lang="en-US" i="1" dirty="0"/>
              <a:t>Benefit:</a:t>
            </a:r>
            <a:r>
              <a:rPr lang="en-US" dirty="0"/>
              <a:t> By keeping an eye on CPU and RAM spikes, you can spot devices that are likely to experience slowdowns or crashes. This proactive approach allows you to troubleshoot or upgrade hardware before performance issues affect your team.</a:t>
            </a:r>
          </a:p>
          <a:p>
            <a:r>
              <a:rPr lang="en-US" b="1" dirty="0"/>
              <a:t>Enhance User Experience and Efficiency:</a:t>
            </a:r>
            <a:endParaRPr lang="en-US" dirty="0"/>
          </a:p>
          <a:p>
            <a:pPr>
              <a:buFont typeface="Arial" panose="020B0604020202020204" pitchFamily="34" charset="0"/>
              <a:buChar char="•"/>
            </a:pPr>
            <a:r>
              <a:rPr lang="en-US" i="1" dirty="0"/>
              <a:t>Benefit:</a:t>
            </a:r>
            <a:r>
              <a:rPr lang="en-US" dirty="0"/>
              <a:t> Ensuring devices have sufficient processing power and memory helps your users work seamlessly without frustrating delays. This leads to increased efficiency and a better overall user experience.</a:t>
            </a:r>
          </a:p>
          <a:p>
            <a:r>
              <a:rPr lang="en-US" b="1" dirty="0"/>
              <a:t>Optimize Hardware Upgrades and Budgeting:</a:t>
            </a:r>
            <a:endParaRPr lang="en-US" dirty="0"/>
          </a:p>
          <a:p>
            <a:pPr>
              <a:buFont typeface="Arial" panose="020B0604020202020204" pitchFamily="34" charset="0"/>
              <a:buChar char="•"/>
            </a:pPr>
            <a:r>
              <a:rPr lang="en-US" i="1" dirty="0"/>
              <a:t>Benefit:</a:t>
            </a:r>
            <a:r>
              <a:rPr lang="en-US" dirty="0"/>
              <a:t> The report provides data to help you decide when it's time to upgrade or replace hardware. You can identify underperforming devices and take advantage of warranties or plan for replacements, ensuring wise investment of your IT budget.</a:t>
            </a:r>
          </a:p>
        </p:txBody>
      </p:sp>
      <p:sp>
        <p:nvSpPr>
          <p:cNvPr id="4" name="Slide Number Placeholder 3"/>
          <p:cNvSpPr>
            <a:spLocks noGrp="1"/>
          </p:cNvSpPr>
          <p:nvPr>
            <p:ph type="sldNum" sz="quarter" idx="5"/>
          </p:nvPr>
        </p:nvSpPr>
        <p:spPr/>
        <p:txBody>
          <a:bodyPr/>
          <a:lstStyle/>
          <a:p>
            <a:fld id="{15971194-47F8-4C52-9AA2-49569314F5A0}" type="slidenum">
              <a:rPr lang="en-BE" smtClean="0"/>
              <a:t>10</a:t>
            </a:fld>
            <a:endParaRPr lang="en-BE"/>
          </a:p>
        </p:txBody>
      </p:sp>
    </p:spTree>
    <p:extLst>
      <p:ext uri="{BB962C8B-B14F-4D97-AF65-F5344CB8AC3E}">
        <p14:creationId xmlns:p14="http://schemas.microsoft.com/office/powerpoint/2010/main" val="164653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A9BA-EEB8-C8C5-D9E5-C16077E98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3603A-F4D2-B26B-3057-592AF38AB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0E433-0354-03D8-534E-46F73BD4ABF6}"/>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4C840A88-A663-F846-55F2-C34E264A6AE6}"/>
              </a:ext>
            </a:extLst>
          </p:cNvPr>
          <p:cNvSpPr>
            <a:spLocks noGrp="1"/>
          </p:cNvSpPr>
          <p:nvPr>
            <p:ph type="sldNum" sz="quarter" idx="5"/>
          </p:nvPr>
        </p:nvSpPr>
        <p:spPr/>
        <p:txBody>
          <a:bodyPr/>
          <a:lstStyle/>
          <a:p>
            <a:fld id="{15971194-47F8-4C52-9AA2-49569314F5A0}" type="slidenum">
              <a:rPr lang="en-BE" smtClean="0"/>
              <a:t>11</a:t>
            </a:fld>
            <a:endParaRPr lang="en-BE"/>
          </a:p>
        </p:txBody>
      </p:sp>
    </p:spTree>
    <p:extLst>
      <p:ext uri="{BB962C8B-B14F-4D97-AF65-F5344CB8AC3E}">
        <p14:creationId xmlns:p14="http://schemas.microsoft.com/office/powerpoint/2010/main" val="127384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Comprehensive Event History for Devices:</a:t>
            </a:r>
            <a:endParaRPr lang="en-US" dirty="0"/>
          </a:p>
          <a:p>
            <a:pPr>
              <a:buFont typeface="Arial" panose="020B0604020202020204" pitchFamily="34" charset="0"/>
              <a:buChar char="•"/>
            </a:pPr>
            <a:r>
              <a:rPr lang="en-US" b="1" dirty="0"/>
              <a:t>Benefit:</a:t>
            </a:r>
            <a:r>
              <a:rPr lang="en-US" dirty="0"/>
              <a:t> The Enhanced Device Timeline gives you a detailed history of significant events on a specific device, such as app crashes, unresponsive apps, device boots, logons, and detected anomalies. This centralized view helps you understand the device's behavior over time without digging through multiple logs.</a:t>
            </a:r>
          </a:p>
          <a:p>
            <a:r>
              <a:rPr lang="en-US" b="1" dirty="0"/>
              <a:t>Streamlined Troubleshooting Process:</a:t>
            </a:r>
            <a:endParaRPr lang="en-US" dirty="0"/>
          </a:p>
          <a:p>
            <a:pPr>
              <a:buFont typeface="Arial" panose="020B0604020202020204" pitchFamily="34" charset="0"/>
              <a:buChar char="•"/>
            </a:pPr>
            <a:r>
              <a:rPr lang="en-US" b="1" dirty="0"/>
              <a:t>Benefit:</a:t>
            </a:r>
            <a:r>
              <a:rPr lang="en-US" dirty="0"/>
              <a:t> By having all relevant events in one timeline, you can quickly diagnose and resolve issues. This saves you time and effort, allowing you to focus on fixing problems rather than finding them.</a:t>
            </a:r>
          </a:p>
          <a:p>
            <a:r>
              <a:rPr lang="en-US" b="1" dirty="0"/>
              <a:t>Customizable Filters for Targeted Insights:</a:t>
            </a:r>
            <a:endParaRPr lang="en-US" dirty="0"/>
          </a:p>
          <a:p>
            <a:pPr>
              <a:buFont typeface="Arial" panose="020B0604020202020204" pitchFamily="34" charset="0"/>
              <a:buChar char="•"/>
            </a:pPr>
            <a:r>
              <a:rPr lang="en-US" b="1" dirty="0"/>
              <a:t>Benefit:</a:t>
            </a:r>
            <a:r>
              <a:rPr lang="en-US" dirty="0"/>
              <a:t> You can filter events by type, source, severity level, and specific time ranges. This flexibility lets you zero in on particular issues or patterns, making it easier to identify the root cause of problems.</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12</a:t>
            </a:fld>
            <a:endParaRPr lang="en-BE"/>
          </a:p>
        </p:txBody>
      </p:sp>
    </p:spTree>
    <p:extLst>
      <p:ext uri="{BB962C8B-B14F-4D97-AF65-F5344CB8AC3E}">
        <p14:creationId xmlns:p14="http://schemas.microsoft.com/office/powerpoint/2010/main" val="80362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1BE9C-5717-3C6C-D1A4-9434FE658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BC6661-A293-6515-1193-1F63DD9DB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79058-B998-F693-A3F8-1267F8964BDB}"/>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B3F1CFD-585C-2193-E3CE-3053517D52B0}"/>
              </a:ext>
            </a:extLst>
          </p:cNvPr>
          <p:cNvSpPr>
            <a:spLocks noGrp="1"/>
          </p:cNvSpPr>
          <p:nvPr>
            <p:ph type="sldNum" sz="quarter" idx="5"/>
          </p:nvPr>
        </p:nvSpPr>
        <p:spPr/>
        <p:txBody>
          <a:bodyPr/>
          <a:lstStyle/>
          <a:p>
            <a:fld id="{15971194-47F8-4C52-9AA2-49569314F5A0}" type="slidenum">
              <a:rPr lang="en-BE" smtClean="0"/>
              <a:t>13</a:t>
            </a:fld>
            <a:endParaRPr lang="en-BE"/>
          </a:p>
        </p:txBody>
      </p:sp>
    </p:spTree>
    <p:extLst>
      <p:ext uri="{BB962C8B-B14F-4D97-AF65-F5344CB8AC3E}">
        <p14:creationId xmlns:p14="http://schemas.microsoft.com/office/powerpoint/2010/main" val="236823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Early Warning System for Device Issues:</a:t>
            </a:r>
            <a:endParaRPr lang="en-US" dirty="0"/>
          </a:p>
          <a:p>
            <a:pPr>
              <a:buFont typeface="Arial" panose="020B0604020202020204" pitchFamily="34" charset="0"/>
              <a:buChar char="•"/>
            </a:pPr>
            <a:r>
              <a:rPr lang="en-US" b="1" dirty="0"/>
              <a:t>Benefit:</a:t>
            </a:r>
            <a:r>
              <a:rPr lang="en-US" dirty="0"/>
              <a:t> Anomaly Detection acts like an alert system that monitors your organization's devices for unusual patterns, such as spikes in app crashes or system errors. This helps you catch potential problems before they escalate and affect more users.</a:t>
            </a:r>
          </a:p>
          <a:p>
            <a:r>
              <a:rPr lang="en-US" b="1" dirty="0"/>
              <a:t>Proactive Identification of User Experience Regressions:</a:t>
            </a:r>
            <a:endParaRPr lang="en-US" dirty="0"/>
          </a:p>
          <a:p>
            <a:pPr>
              <a:buFont typeface="Arial" panose="020B0604020202020204" pitchFamily="34" charset="0"/>
              <a:buChar char="•"/>
            </a:pPr>
            <a:r>
              <a:rPr lang="en-US" b="1" dirty="0"/>
              <a:t>Benefit:</a:t>
            </a:r>
            <a:r>
              <a:rPr lang="en-US" dirty="0"/>
              <a:t> It keeps an eye on how configuration changes impact device performance and user productivity. By spotting negative effects early, you can address them promptly rather than waiting for support tickets to pile up.</a:t>
            </a:r>
          </a:p>
          <a:p>
            <a:r>
              <a:rPr lang="en-US" b="1" dirty="0"/>
              <a:t>Correlated Insights for Rapid Troubleshooting:</a:t>
            </a:r>
            <a:endParaRPr lang="en-US" dirty="0"/>
          </a:p>
          <a:p>
            <a:pPr>
              <a:buFont typeface="Arial" panose="020B0604020202020204" pitchFamily="34" charset="0"/>
              <a:buChar char="•"/>
            </a:pPr>
            <a:r>
              <a:rPr lang="en-US" b="1" dirty="0"/>
              <a:t>Benefit:</a:t>
            </a:r>
            <a:r>
              <a:rPr lang="en-US" dirty="0"/>
              <a:t> The system correlates anomalies with relevant factors like app versions, OS updates, or device models. This grouping helps you pinpoint root causes faster, making troubleshooting more efficient.</a:t>
            </a:r>
          </a:p>
          <a:p>
            <a:r>
              <a:rPr lang="en-US" b="1" dirty="0"/>
              <a:t>Device Cohorts and At-Risk Identification:</a:t>
            </a:r>
            <a:endParaRPr lang="en-US" dirty="0"/>
          </a:p>
          <a:p>
            <a:pPr>
              <a:buFont typeface="Arial" panose="020B0604020202020204" pitchFamily="34" charset="0"/>
              <a:buChar char="•"/>
            </a:pPr>
            <a:r>
              <a:rPr lang="en-US" b="1" dirty="0"/>
              <a:t>Benefit:</a:t>
            </a:r>
            <a:r>
              <a:rPr lang="en-US" dirty="0"/>
              <a:t> Anomaly Detection identifies groups of devices experiencing similar issues and highlights other devices at risk. This allows you to take targeted action to prevent problems from spreading, enhancing overall device health.</a:t>
            </a:r>
          </a:p>
          <a:p>
            <a:endParaRPr lang="en-BE" dirty="0"/>
          </a:p>
        </p:txBody>
      </p:sp>
      <p:sp>
        <p:nvSpPr>
          <p:cNvPr id="4" name="Slide Number Placeholder 3"/>
          <p:cNvSpPr>
            <a:spLocks noGrp="1"/>
          </p:cNvSpPr>
          <p:nvPr>
            <p:ph type="sldNum" sz="quarter" idx="5"/>
          </p:nvPr>
        </p:nvSpPr>
        <p:spPr/>
        <p:txBody>
          <a:bodyPr/>
          <a:lstStyle/>
          <a:p>
            <a:fld id="{15971194-47F8-4C52-9AA2-49569314F5A0}" type="slidenum">
              <a:rPr lang="en-BE" smtClean="0"/>
              <a:t>14</a:t>
            </a:fld>
            <a:endParaRPr lang="en-BE"/>
          </a:p>
        </p:txBody>
      </p:sp>
    </p:spTree>
    <p:extLst>
      <p:ext uri="{BB962C8B-B14F-4D97-AF65-F5344CB8AC3E}">
        <p14:creationId xmlns:p14="http://schemas.microsoft.com/office/powerpoint/2010/main" val="119989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57CE9-20B2-C7FD-9AA4-42019D1F4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054DF-8016-EE8E-48E4-152CD863E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BE31C-F41C-98EC-9667-3C2FC4B1F421}"/>
              </a:ext>
            </a:extLst>
          </p:cNvPr>
          <p:cNvSpPr>
            <a:spLocks noGrp="1"/>
          </p:cNvSpPr>
          <p:nvPr>
            <p:ph type="body" idx="1"/>
          </p:nvPr>
        </p:nvSpPr>
        <p:spPr/>
        <p:txBody>
          <a:bodyPr/>
          <a:lstStyle/>
          <a:p>
            <a:r>
              <a:rPr lang="en-US" b="1" dirty="0"/>
              <a:t>Comprehensive Visibility into Battery Health:</a:t>
            </a:r>
            <a:endParaRPr lang="en-US" dirty="0"/>
          </a:p>
          <a:p>
            <a:pPr>
              <a:buFont typeface="Arial" panose="020B0604020202020204" pitchFamily="34" charset="0"/>
              <a:buChar char="•"/>
            </a:pPr>
            <a:r>
              <a:rPr lang="en-US" i="1" dirty="0"/>
              <a:t>Advantage:</a:t>
            </a:r>
            <a:r>
              <a:rPr lang="en-US" dirty="0"/>
              <a:t> The Battery Health Report provides detailed insights into the health of batteries across your organization's devices. It helps you monitor battery capacities and estimated runtimes, giving you a clear view of how battery performance affects user experience.</a:t>
            </a:r>
          </a:p>
          <a:p>
            <a:r>
              <a:rPr lang="en-US" b="1" dirty="0"/>
              <a:t>Proactive Identification of Hardware Issues:</a:t>
            </a:r>
            <a:endParaRPr lang="en-US" dirty="0"/>
          </a:p>
          <a:p>
            <a:pPr>
              <a:buFont typeface="Arial" panose="020B0604020202020204" pitchFamily="34" charset="0"/>
              <a:buChar char="•"/>
            </a:pPr>
            <a:r>
              <a:rPr lang="en-US" i="1" dirty="0"/>
              <a:t>Advantage:</a:t>
            </a:r>
            <a:r>
              <a:rPr lang="en-US" dirty="0"/>
              <a:t> By identifying devices with declining battery capacities or low estimated runtimes, you can proactively address hardware issues before they impact user productivity. This means replacing failing batteries before users experience significant downtime or generate support tickets.</a:t>
            </a:r>
          </a:p>
          <a:p>
            <a:r>
              <a:rPr lang="en-US" b="1" dirty="0"/>
              <a:t>Optimized User Experience and Productivity:</a:t>
            </a:r>
            <a:endParaRPr lang="en-US" dirty="0"/>
          </a:p>
          <a:p>
            <a:pPr>
              <a:buFont typeface="Arial" panose="020B0604020202020204" pitchFamily="34" charset="0"/>
              <a:buChar char="•"/>
            </a:pPr>
            <a:r>
              <a:rPr lang="en-US" i="1" dirty="0"/>
              <a:t>Advantage:</a:t>
            </a:r>
            <a:r>
              <a:rPr lang="en-US" dirty="0"/>
              <a:t> The report highlights how battery health influences user experience, allowing you to take steps to improve it. By ensuring devices have healthy batteries, users can work longer without needing to plug in frequently, enhancing mobility and productivity.</a:t>
            </a:r>
          </a:p>
          <a:p>
            <a:r>
              <a:rPr lang="en-US" b="1" dirty="0"/>
              <a:t>Cost Savings through Warranty Management:</a:t>
            </a:r>
            <a:endParaRPr lang="en-US" dirty="0"/>
          </a:p>
          <a:p>
            <a:pPr>
              <a:buFont typeface="Arial" panose="020B0604020202020204" pitchFamily="34" charset="0"/>
              <a:buChar char="•"/>
            </a:pPr>
            <a:r>
              <a:rPr lang="en-US" i="1" dirty="0"/>
              <a:t>Advantage:</a:t>
            </a:r>
            <a:r>
              <a:rPr lang="en-US" dirty="0"/>
              <a:t> The insights help you identify batteries that are failing quickly, enabling you to replace them under warranty before it expires. This not only saves costs but also extends the life of your devices by ensuring they operate efficiently.</a:t>
            </a:r>
          </a:p>
          <a:p>
            <a:r>
              <a:rPr lang="en-US" b="1" dirty="0"/>
              <a:t>Data-Driven Decision Making:</a:t>
            </a:r>
            <a:endParaRPr lang="en-US" dirty="0"/>
          </a:p>
          <a:p>
            <a:pPr>
              <a:buFont typeface="Arial" panose="020B0604020202020204" pitchFamily="34" charset="0"/>
              <a:buChar char="•"/>
            </a:pPr>
            <a:r>
              <a:rPr lang="en-US" i="1" dirty="0"/>
              <a:t>Advantage:</a:t>
            </a:r>
            <a:r>
              <a:rPr lang="en-US" dirty="0"/>
              <a:t> With detailed metrics on battery performance, you can make informed decisions about device procurement, maintenance, and policy adjustments. The report aids in understanding trends and patterns, such as the impact of specific apps on battery drain, leading to more effective IT strategies.</a:t>
            </a:r>
          </a:p>
          <a:p>
            <a:endParaRPr lang="en-BE" dirty="0"/>
          </a:p>
        </p:txBody>
      </p:sp>
      <p:sp>
        <p:nvSpPr>
          <p:cNvPr id="4" name="Slide Number Placeholder 3">
            <a:extLst>
              <a:ext uri="{FF2B5EF4-FFF2-40B4-BE49-F238E27FC236}">
                <a16:creationId xmlns:a16="http://schemas.microsoft.com/office/drawing/2014/main" id="{4167744C-3780-848F-9A69-EF623908A4AB}"/>
              </a:ext>
            </a:extLst>
          </p:cNvPr>
          <p:cNvSpPr>
            <a:spLocks noGrp="1"/>
          </p:cNvSpPr>
          <p:nvPr>
            <p:ph type="sldNum" sz="quarter" idx="5"/>
          </p:nvPr>
        </p:nvSpPr>
        <p:spPr/>
        <p:txBody>
          <a:bodyPr/>
          <a:lstStyle/>
          <a:p>
            <a:fld id="{15971194-47F8-4C52-9AA2-49569314F5A0}" type="slidenum">
              <a:rPr lang="en-BE" smtClean="0"/>
              <a:t>15</a:t>
            </a:fld>
            <a:endParaRPr lang="en-BE"/>
          </a:p>
        </p:txBody>
      </p:sp>
    </p:spTree>
    <p:extLst>
      <p:ext uri="{BB962C8B-B14F-4D97-AF65-F5344CB8AC3E}">
        <p14:creationId xmlns:p14="http://schemas.microsoft.com/office/powerpoint/2010/main" val="4113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04B9-F380-68AC-9063-A2E146FEC2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5C006622-3C53-D5E2-A1A3-89DD9BAFA6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6AFF454E-4B20-2A56-7862-D71220EE8540}"/>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FC734512-C45C-15D4-C257-537C4D5E9F3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2A1E8FA-EB48-4CF0-5A85-52ACE4508D41}"/>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35278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38EE-F364-EFA0-991C-09807AF2CE4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502008BA-4C2E-C4BB-C04B-02093EF92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14CEAF7C-A5E8-0906-E19B-4AA3DD205C1B}"/>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F2B9A475-E0A6-C830-722F-C52F5104830B}"/>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54F37C6-0C37-660B-9D87-C8698543D4F8}"/>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28444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ED9B1F-E3EE-D497-23D5-3970A8FB6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2DAD9210-376C-2A46-2DB5-AF025D18CD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8C66769-161C-206B-3B59-D60061287C7E}"/>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AEC637B0-A42C-31E9-30FB-60302DB3FCB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6573C9B4-1858-DA64-1335-C5555D21AD54}"/>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82752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FD01-5157-812E-C958-F77F47FDA7E7}"/>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E57B5815-A6B0-C2D1-7A4F-2FED5AC2BA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B7FFC9-A678-970A-FB1E-841E8EC551C5}"/>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EEC4F5F7-453D-FFE0-6CBF-1CE54B964D8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A42C7D9-7003-BEA2-4768-EAEE7B9AC84F}"/>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27535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D500-42BF-44DD-F718-6A287D981B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FD87938C-614F-2FCA-5E2A-453F4E2BAB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9D9A05-B5E8-1E77-B53B-69BE860AB3EF}"/>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F6FC26A3-CB02-0304-1B5E-FD289EAEF1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3D249B8A-37E6-92C8-66FC-1687A29A784D}"/>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218898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FF16-067F-79D6-7F43-D3765EDB1B71}"/>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56E7668-B4D6-74E1-7F14-64263949BD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A9102BAD-E370-6F58-E2D6-A2C64A9D77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09D63025-8598-D722-717A-01D848397D60}"/>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6" name="Footer Placeholder 5">
            <a:extLst>
              <a:ext uri="{FF2B5EF4-FFF2-40B4-BE49-F238E27FC236}">
                <a16:creationId xmlns:a16="http://schemas.microsoft.com/office/drawing/2014/main" id="{96D93486-999A-9B88-ABD8-54BDE986A54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FF16021-9EB2-BC7C-3BE7-298C6A20806B}"/>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65093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5F56-B86B-EBB5-9AB9-CED3153F3798}"/>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1A48736-E6E3-D9AD-ED26-53888A05A4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40503-0A1C-9A16-1A4B-531FC3141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D090DF2D-87D5-C674-7714-21C84AD80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B9BD5-4ED9-E835-76D5-744FEDCCE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86522BAA-55A8-2EF2-6723-642C05D7D35B}"/>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8" name="Footer Placeholder 7">
            <a:extLst>
              <a:ext uri="{FF2B5EF4-FFF2-40B4-BE49-F238E27FC236}">
                <a16:creationId xmlns:a16="http://schemas.microsoft.com/office/drawing/2014/main" id="{5F84B4C6-186E-F33A-E956-927D99AB82C3}"/>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B72D77F9-678E-C316-457A-CF5F829D344A}"/>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3049994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0E42-32E4-B905-9376-5CCE865E3EF2}"/>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10DEE560-4A41-BA2C-0F1D-695896B3BA4E}"/>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4" name="Footer Placeholder 3">
            <a:extLst>
              <a:ext uri="{FF2B5EF4-FFF2-40B4-BE49-F238E27FC236}">
                <a16:creationId xmlns:a16="http://schemas.microsoft.com/office/drawing/2014/main" id="{6C9892FB-9327-82CC-5037-24ECCF1EABAD}"/>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EEE30DAB-5D5A-D9A2-97C5-7AD9CFF13793}"/>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7871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54217A-E2EA-6E59-5A59-0C9E59D2AEE7}"/>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3" name="Footer Placeholder 2">
            <a:extLst>
              <a:ext uri="{FF2B5EF4-FFF2-40B4-BE49-F238E27FC236}">
                <a16:creationId xmlns:a16="http://schemas.microsoft.com/office/drawing/2014/main" id="{83954688-38F1-CA16-1D1F-72DEB5859A79}"/>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4CFCE06C-F457-5494-53BD-6DC8B13C1ED4}"/>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54739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71AC-321E-0F03-43D0-17451949A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0F488AF0-B4B6-F1E8-2B2C-CFAA60713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78325FE3-C794-054E-ECAE-E3C4291CE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0D33B1-BE80-2202-23EE-192B29CA44FE}"/>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6" name="Footer Placeholder 5">
            <a:extLst>
              <a:ext uri="{FF2B5EF4-FFF2-40B4-BE49-F238E27FC236}">
                <a16:creationId xmlns:a16="http://schemas.microsoft.com/office/drawing/2014/main" id="{21A1F598-3AF7-7351-FE88-5D2FEF2EC963}"/>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06B92589-425F-17F5-801B-8A9853EA02B1}"/>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85021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7209-0608-127F-4CE1-6B851F2B8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55D0E350-D383-ACF5-863E-D4DF9F72BC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8DE50B95-4B60-52EE-E2D9-29DC7F64A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4A6EA-4B61-0877-198F-763B0EE95CB3}"/>
              </a:ext>
            </a:extLst>
          </p:cNvPr>
          <p:cNvSpPr>
            <a:spLocks noGrp="1"/>
          </p:cNvSpPr>
          <p:nvPr>
            <p:ph type="dt" sz="half" idx="10"/>
          </p:nvPr>
        </p:nvSpPr>
        <p:spPr/>
        <p:txBody>
          <a:bodyPr/>
          <a:lstStyle/>
          <a:p>
            <a:fld id="{319B4B01-F521-440A-A6BD-94FEC66E5B37}" type="datetimeFigureOut">
              <a:rPr lang="en-BE" smtClean="0"/>
              <a:t>30/11/2024</a:t>
            </a:fld>
            <a:endParaRPr lang="en-BE"/>
          </a:p>
        </p:txBody>
      </p:sp>
      <p:sp>
        <p:nvSpPr>
          <p:cNvPr id="6" name="Footer Placeholder 5">
            <a:extLst>
              <a:ext uri="{FF2B5EF4-FFF2-40B4-BE49-F238E27FC236}">
                <a16:creationId xmlns:a16="http://schemas.microsoft.com/office/drawing/2014/main" id="{96509AF2-B22C-9FD5-C94C-71C74AE730B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D3016F5-1396-C4B7-7EBA-066859660480}"/>
              </a:ext>
            </a:extLst>
          </p:cNvPr>
          <p:cNvSpPr>
            <a:spLocks noGrp="1"/>
          </p:cNvSpPr>
          <p:nvPr>
            <p:ph type="sldNum" sz="quarter" idx="12"/>
          </p:nvPr>
        </p:nvSpPr>
        <p:spPr/>
        <p:txBody>
          <a:bodyPr/>
          <a:lstStyle/>
          <a:p>
            <a:fld id="{B2C8A7FB-8057-4AD3-AFBE-CCC6A596B847}" type="slidenum">
              <a:rPr lang="en-BE" smtClean="0"/>
              <a:t>‹#›</a:t>
            </a:fld>
            <a:endParaRPr lang="en-BE"/>
          </a:p>
        </p:txBody>
      </p:sp>
    </p:spTree>
    <p:extLst>
      <p:ext uri="{BB962C8B-B14F-4D97-AF65-F5344CB8AC3E}">
        <p14:creationId xmlns:p14="http://schemas.microsoft.com/office/powerpoint/2010/main" val="1721326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47513D-811C-C252-0431-59E058E845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825FE2FB-EAB8-635B-C13A-4A587764CD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374C50BD-C54A-43EB-20A4-C3CD4A6ED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9B4B01-F521-440A-A6BD-94FEC66E5B37}" type="datetimeFigureOut">
              <a:rPr lang="en-BE" smtClean="0"/>
              <a:t>30/11/2024</a:t>
            </a:fld>
            <a:endParaRPr lang="en-BE"/>
          </a:p>
        </p:txBody>
      </p:sp>
      <p:sp>
        <p:nvSpPr>
          <p:cNvPr id="5" name="Footer Placeholder 4">
            <a:extLst>
              <a:ext uri="{FF2B5EF4-FFF2-40B4-BE49-F238E27FC236}">
                <a16:creationId xmlns:a16="http://schemas.microsoft.com/office/drawing/2014/main" id="{DF0EED74-A4AB-6CD9-8258-B60B4208A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4936F94A-87E4-F78F-3484-A506FAFDA4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C8A7FB-8057-4AD3-AFBE-CCC6A596B847}" type="slidenum">
              <a:rPr lang="en-BE" smtClean="0"/>
              <a:t>‹#›</a:t>
            </a:fld>
            <a:endParaRPr lang="en-BE"/>
          </a:p>
        </p:txBody>
      </p:sp>
    </p:spTree>
    <p:extLst>
      <p:ext uri="{BB962C8B-B14F-4D97-AF65-F5344CB8AC3E}">
        <p14:creationId xmlns:p14="http://schemas.microsoft.com/office/powerpoint/2010/main" val="327345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hyperlink" Target="https://graph.microsoft.com/beta/deviceManagement/userExperienceAnalyticsResourcePerformance/summarizeDeviceResourcePerformance(summarizeBy='parameterValue&#821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ResourcePerformance" TargetMode="External"/><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DeviceTimelineEvent/%7buserExperienceAnalyticsDeviceTimelineEventId%7d"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1.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Anomaly"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29.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hyperlink" Target="mailto:mg@CloudFlow.be" TargetMode="Externa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1.png"/><Relationship Id="rId10" Type="http://schemas.openxmlformats.org/officeDocument/2006/relationships/image" Target="../media/image48.png"/><Relationship Id="rId4" Type="http://schemas.openxmlformats.org/officeDocument/2006/relationships/image" Target="../media/image30.sv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hyperlink" Target="https://cloudflow.be/"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8" Type="http://schemas.openxmlformats.org/officeDocument/2006/relationships/hyperlink" Target="https://graph.microsoft.com/beta/deviceManagement/userExperienceAnalyticsBatteryHealthOsPerformance" TargetMode="External"/><Relationship Id="rId3" Type="http://schemas.openxmlformats.org/officeDocument/2006/relationships/image" Target="../media/image29.png"/><Relationship Id="rId7" Type="http://schemas.openxmlformats.org/officeDocument/2006/relationships/hyperlink" Target="https://graph.microsoft.com/beta/deviceManagement/userExperienceAnalyticsBatteryHealthModelPerformanc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aph.microsoft.com/beta/deviceManagement/userExperienceAnalyticsBatteryHealthDevicePerformance" TargetMode="External"/><Relationship Id="rId11" Type="http://schemas.openxmlformats.org/officeDocument/2006/relationships/image" Target="../media/image36.sv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svg"/><Relationship Id="rId9" Type="http://schemas.openxmlformats.org/officeDocument/2006/relationships/hyperlink" Target="https://graph.microsoft.com/beta/deviceManagement/userExperienceAnalyticsBatteryHealthAppImp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51D2-0607-93A1-FD4A-556C6DF09E14}"/>
              </a:ext>
            </a:extLst>
          </p:cNvPr>
          <p:cNvSpPr>
            <a:spLocks noGrp="1"/>
          </p:cNvSpPr>
          <p:nvPr>
            <p:ph type="ctrTitle"/>
          </p:nvPr>
        </p:nvSpPr>
        <p:spPr/>
        <p:txBody>
          <a:bodyPr/>
          <a:lstStyle/>
          <a:p>
            <a:endParaRPr lang="en-BE"/>
          </a:p>
        </p:txBody>
      </p:sp>
      <p:sp>
        <p:nvSpPr>
          <p:cNvPr id="3" name="Subtitle 2">
            <a:extLst>
              <a:ext uri="{FF2B5EF4-FFF2-40B4-BE49-F238E27FC236}">
                <a16:creationId xmlns:a16="http://schemas.microsoft.com/office/drawing/2014/main" id="{B75EF64C-CAF1-DE1A-D158-4B01949DB112}"/>
              </a:ext>
            </a:extLst>
          </p:cNvPr>
          <p:cNvSpPr>
            <a:spLocks noGrp="1"/>
          </p:cNvSpPr>
          <p:nvPr>
            <p:ph type="subTitle" idx="1"/>
          </p:nvPr>
        </p:nvSpPr>
        <p:spPr/>
        <p:txBody>
          <a:bodyPr/>
          <a:lstStyle/>
          <a:p>
            <a:endParaRPr lang="en-BE"/>
          </a:p>
        </p:txBody>
      </p:sp>
      <p:pic>
        <p:nvPicPr>
          <p:cNvPr id="7" name="Picture 6" descr="A person with a headshot&#10;&#10;Description automatically generated">
            <a:extLst>
              <a:ext uri="{FF2B5EF4-FFF2-40B4-BE49-F238E27FC236}">
                <a16:creationId xmlns:a16="http://schemas.microsoft.com/office/drawing/2014/main" id="{796CF091-9B14-7546-1D1D-8D7F1DAAB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1" y="0"/>
            <a:ext cx="12154278" cy="6858000"/>
          </a:xfrm>
          <a:prstGeom prst="rect">
            <a:avLst/>
          </a:prstGeom>
        </p:spPr>
      </p:pic>
    </p:spTree>
    <p:extLst>
      <p:ext uri="{BB962C8B-B14F-4D97-AF65-F5344CB8AC3E}">
        <p14:creationId xmlns:p14="http://schemas.microsoft.com/office/powerpoint/2010/main" val="268047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59E15B-44B2-7120-8AC0-C6D830FD4F34}"/>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0A3C237-B322-A280-0954-ABE60E9EB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140076-643A-A654-3634-C08EBF79BD5A}"/>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Resource Performance</a:t>
            </a:r>
            <a:endParaRPr lang="en-BE" sz="4800" dirty="0">
              <a:solidFill>
                <a:srgbClr val="42A8C2"/>
              </a:solidFill>
            </a:endParaRPr>
          </a:p>
        </p:txBody>
      </p:sp>
      <p:sp>
        <p:nvSpPr>
          <p:cNvPr id="75" name="Rectangle 74">
            <a:extLst>
              <a:ext uri="{FF2B5EF4-FFF2-40B4-BE49-F238E27FC236}">
                <a16:creationId xmlns:a16="http://schemas.microsoft.com/office/drawing/2014/main" id="{924EAE22-DE02-6EA3-DA41-C2C72FBD0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7DBCAD4-60CC-5894-A45C-964A7191E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563643-014D-DBBD-8E2F-88F06698A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7ADC9AE0-C8F8-CF96-A788-BDE603B2E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F5300264-DB22-C82B-8235-E6D8AFA27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3">
            <a:extLst>
              <a:ext uri="{FF2B5EF4-FFF2-40B4-BE49-F238E27FC236}">
                <a16:creationId xmlns:a16="http://schemas.microsoft.com/office/drawing/2014/main" id="{FF024F51-5A51-9847-064D-23B693566AE6}"/>
              </a:ext>
            </a:extLst>
          </p:cNvPr>
          <p:cNvSpPr>
            <a:spLocks noGrp="1" noChangeArrowheads="1"/>
          </p:cNvSpPr>
          <p:nvPr>
            <p:ph idx="1"/>
          </p:nvPr>
        </p:nvSpPr>
        <p:spPr bwMode="auto">
          <a:xfrm>
            <a:off x="793750" y="3126145"/>
            <a:ext cx="568937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Monitor Device Health Proactively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Anticipate and Resolve Performance Issues Early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 User Experience and Efficiency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Optimize Hardware Upgrades and Budgeting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EF97598-103A-9536-3474-7415A4DD8064}"/>
              </a:ext>
            </a:extLst>
          </p:cNvPr>
          <p:cNvPicPr>
            <a:picLocks noChangeAspect="1"/>
          </p:cNvPicPr>
          <p:nvPr/>
        </p:nvPicPr>
        <p:blipFill>
          <a:blip r:embed="rId6"/>
          <a:stretch>
            <a:fillRect/>
          </a:stretch>
        </p:blipFill>
        <p:spPr>
          <a:xfrm>
            <a:off x="6752492" y="2313918"/>
            <a:ext cx="4631268" cy="3112480"/>
          </a:xfrm>
          <a:prstGeom prst="rect">
            <a:avLst/>
          </a:prstGeom>
        </p:spPr>
      </p:pic>
    </p:spTree>
    <p:extLst>
      <p:ext uri="{BB962C8B-B14F-4D97-AF65-F5344CB8AC3E}">
        <p14:creationId xmlns:p14="http://schemas.microsoft.com/office/powerpoint/2010/main" val="113699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335E1-26D4-7E57-C211-17D802E4D95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1C12765-CC9B-8119-64B1-75B8F6754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E78D9BF-B552-BFF3-147D-A3F9EA637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51EDBB45-74B8-991D-14A4-ADD62E404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2D87C1-524E-43F5-E1C0-BF15D5C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D6605D9-B113-52DF-C76F-65A281C34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24072-A292-2722-06AA-26ED1D207749}"/>
              </a:ext>
            </a:extLst>
          </p:cNvPr>
          <p:cNvSpPr>
            <a:spLocks noGrp="1"/>
          </p:cNvSpPr>
          <p:nvPr>
            <p:ph type="title"/>
          </p:nvPr>
        </p:nvSpPr>
        <p:spPr>
          <a:xfrm>
            <a:off x="1057025" y="922644"/>
            <a:ext cx="6797271" cy="1169585"/>
          </a:xfrm>
        </p:spPr>
        <p:txBody>
          <a:bodyPr anchor="b">
            <a:normAutofit fontScale="90000"/>
          </a:bodyPr>
          <a:lstStyle/>
          <a:p>
            <a:r>
              <a:rPr lang="en-US" sz="4000" dirty="0">
                <a:solidFill>
                  <a:srgbClr val="42A8C2"/>
                </a:solidFill>
              </a:rPr>
              <a:t>Resource Performance Graph Api</a:t>
            </a:r>
            <a:endParaRPr lang="en-BE" sz="4000" dirty="0"/>
          </a:p>
        </p:txBody>
      </p:sp>
      <p:sp>
        <p:nvSpPr>
          <p:cNvPr id="22" name="Rectangle 21">
            <a:extLst>
              <a:ext uri="{FF2B5EF4-FFF2-40B4-BE49-F238E27FC236}">
                <a16:creationId xmlns:a16="http://schemas.microsoft.com/office/drawing/2014/main" id="{BB4315A9-4ECE-0CF7-D979-A0E0E432F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8CA0C2DC-0B61-D830-C7A7-45D3E3553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68C9B527-CF91-B451-6DF6-71A281D17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94F901A0-6046-252C-A313-A5CFF82526B7}"/>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CF7E8258-C4A5-12CA-4811-6340ADD9508C}"/>
              </a:ext>
            </a:extLst>
          </p:cNvPr>
          <p:cNvSpPr>
            <a:spLocks noGrp="1" noChangeArrowheads="1"/>
          </p:cNvSpPr>
          <p:nvPr>
            <p:ph idx="1"/>
          </p:nvPr>
        </p:nvSpPr>
        <p:spPr bwMode="auto">
          <a:xfrm>
            <a:off x="897576" y="3917813"/>
            <a:ext cx="1088952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https://graph.microsoft.com/beta/deviceManagement/userExperienceAnalyticsResourcePerformance</a:t>
            </a:r>
            <a:endParaRPr kumimoji="0" lang="en-US" altLang="en-BE" sz="105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7"/>
              </a:rPr>
              <a:t>https://graph.microsoft.com/beta/</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deviceManagement</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userExperienceAnalyticsResourcePerformance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summarizeDeviceResourcePerformance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summarizeBy</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r>
              <a:rPr kumimoji="0" lang="en-US" altLang="en-BE" sz="1050" b="0" i="0" u="none" strike="noStrike" cap="none" normalizeH="0" baseline="0" dirty="0" err="1">
                <a:ln>
                  <a:noFill/>
                </a:ln>
                <a:solidFill>
                  <a:schemeClr val="tx1"/>
                </a:solidFill>
                <a:effectLst/>
                <a:latin typeface="Arial" panose="020B0604020202020204" pitchFamily="34" charset="0"/>
                <a:hlinkClick r:id="rId7"/>
              </a:rPr>
              <a:t>parameterValue</a:t>
            </a:r>
            <a:r>
              <a:rPr kumimoji="0" lang="en-US" altLang="en-BE" sz="1050" b="0" i="0" u="none" strike="noStrike" cap="none" normalizeH="0" baseline="0" dirty="0">
                <a:ln>
                  <a:noFill/>
                </a:ln>
                <a:solidFill>
                  <a:schemeClr val="tx1"/>
                </a:solidFill>
                <a:effectLst/>
                <a:latin typeface="Arial" panose="020B0604020202020204" pitchFamily="34" charset="0"/>
                <a:hlinkClick r:id="rId7"/>
              </a:rPr>
              <a:t>’)</a:t>
            </a:r>
            <a:endParaRPr kumimoji="0" lang="en-US" altLang="en-BE" sz="105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D9C1725B-B837-70D6-E372-AB109C6E8E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137900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14C4AD-CA19-763C-BD28-DFA3092C6E79}"/>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99FAB-F55F-057C-97FE-12134DCB2ECD}"/>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Enhanced Device Timeline</a:t>
            </a:r>
            <a:endParaRPr lang="en-BE" sz="3600" dirty="0">
              <a:solidFill>
                <a:srgbClr val="42A8C2"/>
              </a:solidFill>
            </a:endParaRPr>
          </a:p>
        </p:txBody>
      </p:sp>
      <p:sp>
        <p:nvSpPr>
          <p:cNvPr id="62" name="Rectangle 6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61241EAC-67D8-C517-1037-29C5B3E75D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A5AAEDA8-B99F-1DAE-0E68-56A3B1882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1">
            <a:extLst>
              <a:ext uri="{FF2B5EF4-FFF2-40B4-BE49-F238E27FC236}">
                <a16:creationId xmlns:a16="http://schemas.microsoft.com/office/drawing/2014/main" id="{348075A4-3CB6-EC7B-4D40-C522A3B24B53}"/>
              </a:ext>
            </a:extLst>
          </p:cNvPr>
          <p:cNvSpPr>
            <a:spLocks noGrp="1" noChangeArrowheads="1"/>
          </p:cNvSpPr>
          <p:nvPr>
            <p:ph idx="1"/>
          </p:nvPr>
        </p:nvSpPr>
        <p:spPr bwMode="auto">
          <a:xfrm>
            <a:off x="644525" y="2979067"/>
            <a:ext cx="4864345"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Comprehensive Event History for Devices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Streamlined Troubleshooting Process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Customizable Filters for Targeted Insights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944F340-B778-BBAC-3177-02AAC26FA205}"/>
              </a:ext>
            </a:extLst>
          </p:cNvPr>
          <p:cNvPicPr>
            <a:picLocks noChangeAspect="1"/>
          </p:cNvPicPr>
          <p:nvPr/>
        </p:nvPicPr>
        <p:blipFill>
          <a:blip r:embed="rId6"/>
          <a:stretch>
            <a:fillRect/>
          </a:stretch>
        </p:blipFill>
        <p:spPr>
          <a:xfrm>
            <a:off x="5943600" y="1897366"/>
            <a:ext cx="5807897" cy="3234292"/>
          </a:xfrm>
          <a:prstGeom prst="rect">
            <a:avLst/>
          </a:prstGeom>
        </p:spPr>
      </p:pic>
    </p:spTree>
    <p:extLst>
      <p:ext uri="{BB962C8B-B14F-4D97-AF65-F5344CB8AC3E}">
        <p14:creationId xmlns:p14="http://schemas.microsoft.com/office/powerpoint/2010/main" val="49360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CE2EEE-4238-C29D-4EC2-B87088E8C95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E7BBCB-301A-1FD1-4885-6B49E7B1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ADB010C-535A-9AB1-FD93-9535723B80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A53731E7-A0CD-EDC8-BFF1-D01D92BE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BA6381-2180-670A-2B0E-FFC182C98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568F1D0-3D65-226F-9659-35243BD13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834FB-F673-050D-A707-E9915B755399}"/>
              </a:ext>
            </a:extLst>
          </p:cNvPr>
          <p:cNvSpPr>
            <a:spLocks noGrp="1"/>
          </p:cNvSpPr>
          <p:nvPr>
            <p:ph type="title"/>
          </p:nvPr>
        </p:nvSpPr>
        <p:spPr>
          <a:xfrm>
            <a:off x="1057025" y="922644"/>
            <a:ext cx="7013492" cy="1169585"/>
          </a:xfrm>
        </p:spPr>
        <p:txBody>
          <a:bodyPr anchor="b">
            <a:normAutofit fontScale="90000"/>
          </a:bodyPr>
          <a:lstStyle/>
          <a:p>
            <a:r>
              <a:rPr lang="en-US" sz="4000" dirty="0">
                <a:solidFill>
                  <a:srgbClr val="42A8C2"/>
                </a:solidFill>
              </a:rPr>
              <a:t>Enhanced Device Timeline Graph Api</a:t>
            </a:r>
            <a:endParaRPr lang="en-BE" sz="4000" dirty="0"/>
          </a:p>
        </p:txBody>
      </p:sp>
      <p:sp>
        <p:nvSpPr>
          <p:cNvPr id="22" name="Rectangle 21">
            <a:extLst>
              <a:ext uri="{FF2B5EF4-FFF2-40B4-BE49-F238E27FC236}">
                <a16:creationId xmlns:a16="http://schemas.microsoft.com/office/drawing/2014/main" id="{5A32C401-E8F2-C75C-A40B-B4BCA5075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243E744F-C8ED-CE3A-E367-49F4A48832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4941415A-4E39-1B4C-46A0-1D18B6E924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6CD23C28-32AD-DD57-6F95-9C151830240C}"/>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042BE85D-6BAE-8934-E2DD-A3378FAEA02A}"/>
              </a:ext>
            </a:extLst>
          </p:cNvPr>
          <p:cNvSpPr>
            <a:spLocks noGrp="1" noChangeArrowheads="1"/>
          </p:cNvSpPr>
          <p:nvPr>
            <p:ph idx="1"/>
          </p:nvPr>
        </p:nvSpPr>
        <p:spPr bwMode="auto">
          <a:xfrm>
            <a:off x="897576" y="3987062"/>
            <a:ext cx="105334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20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https://graph.microsoft.com/beta/deviceManagement/userExperienceAnalyticsDeviceTimelineEvent/{userExperienceAnalyticsDeviceTimelineEventId}</a:t>
            </a:r>
            <a:endParaRPr kumimoji="0" lang="en-US" altLang="en-BE" sz="120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6C958AC9-D496-74CD-FFA9-73D8A1B9F5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266148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51016F-3FAE-F344-8151-538C3E41548D}"/>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CA2C0436-0B54-1ACB-256B-A8E5C9C7E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42910-1AE6-C829-98C8-25002C36596C}"/>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Anomaly Detection</a:t>
            </a:r>
            <a:endParaRPr lang="en-BE" sz="3600" dirty="0">
              <a:solidFill>
                <a:srgbClr val="42A8C2"/>
              </a:solidFill>
            </a:endParaRPr>
          </a:p>
        </p:txBody>
      </p:sp>
      <p:sp>
        <p:nvSpPr>
          <p:cNvPr id="62" name="Rectangle 61">
            <a:extLst>
              <a:ext uri="{FF2B5EF4-FFF2-40B4-BE49-F238E27FC236}">
                <a16:creationId xmlns:a16="http://schemas.microsoft.com/office/drawing/2014/main" id="{950B2AE6-5C23-EDFD-1BD8-A0C3C2C76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3194F84-C1FE-ADE8-A506-EB562565C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26207CE-108E-2891-C4E6-DD8C24003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B0EAFDF-D550-8D02-9FEB-297878593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89D39A6F-1520-A535-6207-A3EC09B458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45464851-1FDA-6DBE-EF17-93EB2944D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8" name="Picture 7">
            <a:extLst>
              <a:ext uri="{FF2B5EF4-FFF2-40B4-BE49-F238E27FC236}">
                <a16:creationId xmlns:a16="http://schemas.microsoft.com/office/drawing/2014/main" id="{56961F54-4C29-1091-E04E-48043998F470}"/>
              </a:ext>
            </a:extLst>
          </p:cNvPr>
          <p:cNvPicPr>
            <a:picLocks noChangeAspect="1"/>
          </p:cNvPicPr>
          <p:nvPr/>
        </p:nvPicPr>
        <p:blipFill>
          <a:blip r:embed="rId6"/>
          <a:stretch>
            <a:fillRect/>
          </a:stretch>
        </p:blipFill>
        <p:spPr>
          <a:xfrm>
            <a:off x="5864971" y="1897366"/>
            <a:ext cx="6016795" cy="3350321"/>
          </a:xfrm>
          <a:prstGeom prst="rect">
            <a:avLst/>
          </a:prstGeom>
        </p:spPr>
      </p:pic>
      <p:sp>
        <p:nvSpPr>
          <p:cNvPr id="6" name="Rectangle 2">
            <a:extLst>
              <a:ext uri="{FF2B5EF4-FFF2-40B4-BE49-F238E27FC236}">
                <a16:creationId xmlns:a16="http://schemas.microsoft.com/office/drawing/2014/main" id="{8B0490E1-0036-9ED9-9F11-1BFC4686616E}"/>
              </a:ext>
            </a:extLst>
          </p:cNvPr>
          <p:cNvSpPr>
            <a:spLocks noGrp="1" noChangeArrowheads="1"/>
          </p:cNvSpPr>
          <p:nvPr>
            <p:ph idx="1"/>
          </p:nvPr>
        </p:nvSpPr>
        <p:spPr bwMode="auto">
          <a:xfrm>
            <a:off x="644525" y="2935465"/>
            <a:ext cx="6407523"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Early Warning System for Device Issues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Proactive Identification of User Experience Regressions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Correlated Insights for Rapid Troubleshooting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Device Cohorts and At-Risk Identification</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1635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D33908-775D-CF0B-D502-660B2D8E559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1557778-B11E-A5A2-FF91-6A2C2140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AF3CDF0-AEE6-43EA-24EA-CA7806560E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C6154DE0-691F-72ED-9477-6AA4C477B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B1BBBA-497D-DF3D-DDE6-32536F688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D55DA17-C257-637F-4CB9-F4529883F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D056F-83C1-2E0A-87DC-C3A726BCA51A}"/>
              </a:ext>
            </a:extLst>
          </p:cNvPr>
          <p:cNvSpPr>
            <a:spLocks noGrp="1"/>
          </p:cNvSpPr>
          <p:nvPr>
            <p:ph type="title"/>
          </p:nvPr>
        </p:nvSpPr>
        <p:spPr>
          <a:xfrm>
            <a:off x="1057025" y="922644"/>
            <a:ext cx="6351960" cy="1169585"/>
          </a:xfrm>
        </p:spPr>
        <p:txBody>
          <a:bodyPr anchor="b">
            <a:normAutofit/>
          </a:bodyPr>
          <a:lstStyle/>
          <a:p>
            <a:r>
              <a:rPr lang="en-US" sz="4000" dirty="0">
                <a:solidFill>
                  <a:srgbClr val="42A8C2"/>
                </a:solidFill>
              </a:rPr>
              <a:t>Anomaly Detection Graph Api</a:t>
            </a:r>
            <a:endParaRPr lang="en-BE" sz="4000" dirty="0"/>
          </a:p>
        </p:txBody>
      </p:sp>
      <p:sp>
        <p:nvSpPr>
          <p:cNvPr id="22" name="Rectangle 21">
            <a:extLst>
              <a:ext uri="{FF2B5EF4-FFF2-40B4-BE49-F238E27FC236}">
                <a16:creationId xmlns:a16="http://schemas.microsoft.com/office/drawing/2014/main" id="{D724B2CF-F3EC-4E92-2203-DE49F6940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606B7505-8232-435F-8523-FABE2F4D10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26704E2E-B08A-F202-9647-76E11812E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25309EFF-227C-FE73-A06D-F962CDCD2C94}"/>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CDF31BC0-63EF-2E1B-9341-6E2CE3EF1BF7}"/>
              </a:ext>
            </a:extLst>
          </p:cNvPr>
          <p:cNvSpPr>
            <a:spLocks noGrp="1" noChangeArrowheads="1"/>
          </p:cNvSpPr>
          <p:nvPr>
            <p:ph idx="1"/>
          </p:nvPr>
        </p:nvSpPr>
        <p:spPr bwMode="auto">
          <a:xfrm>
            <a:off x="897576" y="3973180"/>
            <a:ext cx="5598007" cy="30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BE" sz="105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https://graph.microsoft.com/beta/deviceManagement/userExperienceAnalyticsAnomaly</a:t>
            </a:r>
            <a:endParaRPr kumimoji="0" lang="en-US" altLang="en-BE" sz="105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6336F366-67A2-5D28-46F8-7D290091DB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347344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ACBF4-5C2A-D9D4-C0AE-F83420EA881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4D01AA-CF6E-8891-1A92-0FA53CFDC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D2B1E71-3F79-29BE-ACEB-9744B37249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42961B44-1551-02E7-62F3-6E9B46B0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355382-EF2B-003E-9AB7-AC4EC79FF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59FA58B6-188F-B2A9-C0E7-4A1D6D19D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8E539-3AF4-1BAA-8937-EE5A7A507BE2}"/>
              </a:ext>
            </a:extLst>
          </p:cNvPr>
          <p:cNvSpPr>
            <a:spLocks noGrp="1"/>
          </p:cNvSpPr>
          <p:nvPr>
            <p:ph type="title"/>
          </p:nvPr>
        </p:nvSpPr>
        <p:spPr>
          <a:xfrm>
            <a:off x="931905" y="199785"/>
            <a:ext cx="6286310" cy="636223"/>
          </a:xfrm>
        </p:spPr>
        <p:txBody>
          <a:bodyPr anchor="b">
            <a:normAutofit fontScale="90000"/>
          </a:bodyPr>
          <a:lstStyle/>
          <a:p>
            <a:r>
              <a:rPr lang="en-US" sz="4000" dirty="0">
                <a:solidFill>
                  <a:srgbClr val="42A8C2"/>
                </a:solidFill>
              </a:rPr>
              <a:t>Create Your own Reports</a:t>
            </a:r>
            <a:endParaRPr lang="en-BE" sz="4000" dirty="0"/>
          </a:p>
        </p:txBody>
      </p:sp>
      <p:sp>
        <p:nvSpPr>
          <p:cNvPr id="22" name="Rectangle 21">
            <a:extLst>
              <a:ext uri="{FF2B5EF4-FFF2-40B4-BE49-F238E27FC236}">
                <a16:creationId xmlns:a16="http://schemas.microsoft.com/office/drawing/2014/main" id="{AA5639C2-49B3-D97A-A445-AF173C5AC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0A8B1D42-9EE6-931A-D76C-D5888CAA51B3}"/>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pic>
        <p:nvPicPr>
          <p:cNvPr id="6" name="Picture 5">
            <a:extLst>
              <a:ext uri="{FF2B5EF4-FFF2-40B4-BE49-F238E27FC236}">
                <a16:creationId xmlns:a16="http://schemas.microsoft.com/office/drawing/2014/main" id="{B9D28F5D-5BA2-6EBD-D386-649528E1ADFC}"/>
              </a:ext>
            </a:extLst>
          </p:cNvPr>
          <p:cNvPicPr>
            <a:picLocks noChangeAspect="1"/>
          </p:cNvPicPr>
          <p:nvPr/>
        </p:nvPicPr>
        <p:blipFill>
          <a:blip r:embed="rId3"/>
          <a:stretch>
            <a:fillRect/>
          </a:stretch>
        </p:blipFill>
        <p:spPr>
          <a:xfrm>
            <a:off x="549001" y="632012"/>
            <a:ext cx="10978332" cy="5494884"/>
          </a:xfrm>
          <a:prstGeom prst="rect">
            <a:avLst/>
          </a:prstGeom>
        </p:spPr>
      </p:pic>
      <p:pic>
        <p:nvPicPr>
          <p:cNvPr id="25" name="Content Placeholder 5">
            <a:extLst>
              <a:ext uri="{FF2B5EF4-FFF2-40B4-BE49-F238E27FC236}">
                <a16:creationId xmlns:a16="http://schemas.microsoft.com/office/drawing/2014/main" id="{3B958E1B-D5D6-E9CD-439D-561B7A0831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23E85056-964E-1506-A8F2-F47B0BF99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82955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2BA5AE-6310-BE49-3CD6-D2BF1E5B933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9CB020F-0943-277C-344D-F6DC24A8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3C2C7D-5015-DA6D-0A7B-68FB93BF97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67FFB128-ED36-0E80-8726-6B1E6F7F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824806-E1D5-508C-C7B7-FBBEA7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7E44627-F313-D143-74A9-070ED846B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81EF8-5C84-8B98-F1C0-EB779C2488CF}"/>
              </a:ext>
            </a:extLst>
          </p:cNvPr>
          <p:cNvSpPr>
            <a:spLocks noGrp="1"/>
          </p:cNvSpPr>
          <p:nvPr>
            <p:ph type="title"/>
          </p:nvPr>
        </p:nvSpPr>
        <p:spPr>
          <a:xfrm>
            <a:off x="931905" y="199785"/>
            <a:ext cx="6286310" cy="636223"/>
          </a:xfrm>
        </p:spPr>
        <p:txBody>
          <a:bodyPr anchor="b">
            <a:normAutofit fontScale="90000"/>
          </a:bodyPr>
          <a:lstStyle/>
          <a:p>
            <a:r>
              <a:rPr lang="en-US" sz="4000" dirty="0">
                <a:solidFill>
                  <a:srgbClr val="42A8C2"/>
                </a:solidFill>
              </a:rPr>
              <a:t>Create Your own Reports</a:t>
            </a:r>
            <a:endParaRPr lang="en-BE" sz="4000" dirty="0"/>
          </a:p>
        </p:txBody>
      </p:sp>
      <p:sp>
        <p:nvSpPr>
          <p:cNvPr id="22" name="Rectangle 21">
            <a:extLst>
              <a:ext uri="{FF2B5EF4-FFF2-40B4-BE49-F238E27FC236}">
                <a16:creationId xmlns:a16="http://schemas.microsoft.com/office/drawing/2014/main" id="{484C2AAA-D5FC-3108-4776-D38656CCF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F6D6E684-D3B9-0929-0BC1-66EBFDA61C34}"/>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pic>
        <p:nvPicPr>
          <p:cNvPr id="3" name="Picture 2">
            <a:extLst>
              <a:ext uri="{FF2B5EF4-FFF2-40B4-BE49-F238E27FC236}">
                <a16:creationId xmlns:a16="http://schemas.microsoft.com/office/drawing/2014/main" id="{2B72D5E0-448B-69FB-A7D8-E227ADE37008}"/>
              </a:ext>
            </a:extLst>
          </p:cNvPr>
          <p:cNvPicPr>
            <a:picLocks noChangeAspect="1"/>
          </p:cNvPicPr>
          <p:nvPr/>
        </p:nvPicPr>
        <p:blipFill>
          <a:blip r:embed="rId3"/>
          <a:stretch>
            <a:fillRect/>
          </a:stretch>
        </p:blipFill>
        <p:spPr>
          <a:xfrm>
            <a:off x="660462" y="662470"/>
            <a:ext cx="11126050" cy="5568820"/>
          </a:xfrm>
          <a:prstGeom prst="rect">
            <a:avLst/>
          </a:prstGeom>
        </p:spPr>
      </p:pic>
      <p:pic>
        <p:nvPicPr>
          <p:cNvPr id="25" name="Content Placeholder 5">
            <a:extLst>
              <a:ext uri="{FF2B5EF4-FFF2-40B4-BE49-F238E27FC236}">
                <a16:creationId xmlns:a16="http://schemas.microsoft.com/office/drawing/2014/main" id="{3E20A1FB-9FDB-40CE-C459-65E48AA2E4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7C9CB6AA-8F97-4F14-1932-A00983DAF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330074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43DB0-18AB-E3F7-BD0B-AD9706DB1682}"/>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48F36D47-E247-975E-74EB-3671DE7D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9C8E-74F9-49A3-5ED3-42C102AA30C5}"/>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Device Query</a:t>
            </a:r>
            <a:endParaRPr lang="en-BE" sz="3600" dirty="0">
              <a:solidFill>
                <a:srgbClr val="42A8C2"/>
              </a:solidFill>
            </a:endParaRPr>
          </a:p>
        </p:txBody>
      </p:sp>
      <p:sp>
        <p:nvSpPr>
          <p:cNvPr id="62" name="Rectangle 61">
            <a:extLst>
              <a:ext uri="{FF2B5EF4-FFF2-40B4-BE49-F238E27FC236}">
                <a16:creationId xmlns:a16="http://schemas.microsoft.com/office/drawing/2014/main" id="{834EC5AF-379F-8372-2B58-4D7382739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1D1245B-DC08-430F-8C81-13A3570EA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2BC138B-C7F4-B788-DFE9-9F5C99317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9367D32-F560-0574-3D06-105323D04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AEA7AB3A-FC68-54CF-CB71-3F78ECE55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9014963F-8BED-B1E3-F7A3-60E79769A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29816458-6106-5090-D214-905B6585D3BD}"/>
              </a:ext>
            </a:extLst>
          </p:cNvPr>
          <p:cNvPicPr>
            <a:picLocks noChangeAspect="1"/>
          </p:cNvPicPr>
          <p:nvPr/>
        </p:nvPicPr>
        <p:blipFill>
          <a:blip r:embed="rId6"/>
          <a:stretch>
            <a:fillRect/>
          </a:stretch>
        </p:blipFill>
        <p:spPr>
          <a:xfrm>
            <a:off x="5897493" y="1174853"/>
            <a:ext cx="5742900" cy="3833446"/>
          </a:xfrm>
          <a:prstGeom prst="rect">
            <a:avLst/>
          </a:prstGeom>
        </p:spPr>
      </p:pic>
      <p:sp>
        <p:nvSpPr>
          <p:cNvPr id="7" name="Rectangle 1">
            <a:extLst>
              <a:ext uri="{FF2B5EF4-FFF2-40B4-BE49-F238E27FC236}">
                <a16:creationId xmlns:a16="http://schemas.microsoft.com/office/drawing/2014/main" id="{B9DD223F-1357-6B08-EC22-1A316EBCB444}"/>
              </a:ext>
            </a:extLst>
          </p:cNvPr>
          <p:cNvSpPr>
            <a:spLocks noGrp="1" noChangeArrowheads="1"/>
          </p:cNvSpPr>
          <p:nvPr>
            <p:ph idx="1"/>
          </p:nvPr>
        </p:nvSpPr>
        <p:spPr bwMode="auto">
          <a:xfrm>
            <a:off x="644525" y="2935465"/>
            <a:ext cx="5445722"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Real-Time Device Information Retrieval</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Powerful Troubleshooting with KQL Integration</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Remote Actions from a Single Interface</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Enhanced Security and Compliance Monitoring</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0904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A8BCE-BD9E-4628-AC22-DA93DF08B31C}"/>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FBA7B6C-CDCC-3133-3F49-73040C30E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B3096-19A3-F0D9-AA6D-38A9ED9FF40D}"/>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Microsoft Copilot + Intune</a:t>
            </a:r>
            <a:endParaRPr lang="en-BE" sz="4800" dirty="0">
              <a:solidFill>
                <a:srgbClr val="42A8C2"/>
              </a:solidFill>
            </a:endParaRPr>
          </a:p>
        </p:txBody>
      </p:sp>
      <p:sp>
        <p:nvSpPr>
          <p:cNvPr id="75" name="Rectangle 74">
            <a:extLst>
              <a:ext uri="{FF2B5EF4-FFF2-40B4-BE49-F238E27FC236}">
                <a16:creationId xmlns:a16="http://schemas.microsoft.com/office/drawing/2014/main" id="{FB0C4978-8927-1879-57A3-E4D1A8441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C820120-B19F-BDA0-3F70-8228F3500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D716E22-DB7B-AA57-2849-FC508BC8A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1C2D3189-8A52-32FB-DBE9-03A6DDE04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0A0B5CAE-16ED-6E77-14BC-C10F834A2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5" name="Rectangle 3">
            <a:extLst>
              <a:ext uri="{FF2B5EF4-FFF2-40B4-BE49-F238E27FC236}">
                <a16:creationId xmlns:a16="http://schemas.microsoft.com/office/drawing/2014/main" id="{1C4A034A-BDC5-7D25-2E7F-E60852731F22}"/>
              </a:ext>
            </a:extLst>
          </p:cNvPr>
          <p:cNvSpPr>
            <a:spLocks noGrp="1" noChangeArrowheads="1"/>
          </p:cNvSpPr>
          <p:nvPr>
            <p:ph idx="1"/>
          </p:nvPr>
        </p:nvSpPr>
        <p:spPr bwMode="auto">
          <a:xfrm>
            <a:off x="793749" y="3030606"/>
            <a:ext cx="5922611" cy="27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L</a:t>
            </a:r>
            <a:r>
              <a:rPr kumimoji="0" lang="en-US" altLang="en-BE" sz="1800" b="1" i="0" u="none" strike="noStrike" cap="none" normalizeH="0" baseline="0" dirty="0">
                <a:ln>
                  <a:noFill/>
                </a:ln>
                <a:solidFill>
                  <a:schemeClr val="tx1"/>
                </a:solidFill>
                <a:effectLst/>
                <a:latin typeface="Arial" panose="020B0604020202020204" pitchFamily="34" charset="0"/>
              </a:rPr>
              <a:t>earn more about individual settings and recommended values</a:t>
            </a:r>
            <a:endParaRPr kumimoji="0" lang="en-BE" altLang="en-BE"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S</a:t>
            </a:r>
            <a:r>
              <a:rPr kumimoji="0" lang="en-US" altLang="en-BE" sz="1800" b="1" i="0" u="none" strike="noStrike" cap="none" normalizeH="0" baseline="0" dirty="0">
                <a:ln>
                  <a:noFill/>
                </a:ln>
                <a:solidFill>
                  <a:schemeClr val="tx1"/>
                </a:solidFill>
                <a:effectLst/>
                <a:latin typeface="Arial" panose="020B0604020202020204" pitchFamily="34" charset="0"/>
              </a:rPr>
              <a:t>ummarize an existing policy</a:t>
            </a:r>
          </a:p>
          <a:p>
            <a:pPr marL="0" marR="0" lvl="0" indent="0" algn="l" defTabSz="914400" rtl="0" eaLnBrk="0" fontAlgn="base" latinLnBrk="0" hangingPunct="0">
              <a:lnSpc>
                <a:spcPct val="200000"/>
              </a:lnSpc>
              <a:spcBef>
                <a:spcPct val="0"/>
              </a:spcBef>
              <a:spcAft>
                <a:spcPct val="0"/>
              </a:spcAft>
              <a:buClrTx/>
              <a:buSzTx/>
              <a:buFontTx/>
              <a:buChar char="•"/>
              <a:tabLst/>
            </a:pPr>
            <a:r>
              <a:rPr lang="en-US" altLang="en-BE" sz="1800" b="1" dirty="0">
                <a:latin typeface="Arial" panose="020B0604020202020204" pitchFamily="34" charset="0"/>
              </a:rPr>
              <a:t>G</a:t>
            </a:r>
            <a:r>
              <a:rPr kumimoji="0" lang="en-US" altLang="en-BE" sz="1800" b="1" i="0" u="none" strike="noStrike" cap="none" normalizeH="0" baseline="0" dirty="0">
                <a:ln>
                  <a:noFill/>
                </a:ln>
                <a:solidFill>
                  <a:schemeClr val="tx1"/>
                </a:solidFill>
                <a:effectLst/>
                <a:latin typeface="Arial" panose="020B0604020202020204" pitchFamily="34" charset="0"/>
              </a:rPr>
              <a:t>et device details and troubleshoot a device</a:t>
            </a:r>
            <a:endParaRPr lang="en-US" altLang="en-BE" sz="1800" b="1" dirty="0">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BE" sz="1800" b="1" i="0" u="none" strike="noStrike" cap="none" normalizeH="0" baseline="0" dirty="0">
                <a:ln>
                  <a:noFill/>
                </a:ln>
                <a:solidFill>
                  <a:schemeClr val="tx1"/>
                </a:solidFill>
                <a:effectLst/>
                <a:latin typeface="Arial" panose="020B0604020202020204" pitchFamily="34" charset="0"/>
              </a:rPr>
              <a:t>Query with Copilot in device query</a:t>
            </a:r>
          </a:p>
        </p:txBody>
      </p:sp>
      <p:pic>
        <p:nvPicPr>
          <p:cNvPr id="4" name="Picture 3">
            <a:extLst>
              <a:ext uri="{FF2B5EF4-FFF2-40B4-BE49-F238E27FC236}">
                <a16:creationId xmlns:a16="http://schemas.microsoft.com/office/drawing/2014/main" id="{4E52CF29-B5A9-122C-0ACA-E42A2CB171AF}"/>
              </a:ext>
            </a:extLst>
          </p:cNvPr>
          <p:cNvPicPr>
            <a:picLocks noChangeAspect="1"/>
          </p:cNvPicPr>
          <p:nvPr/>
        </p:nvPicPr>
        <p:blipFill>
          <a:blip r:embed="rId6"/>
          <a:stretch>
            <a:fillRect/>
          </a:stretch>
        </p:blipFill>
        <p:spPr>
          <a:xfrm>
            <a:off x="6804467" y="2553440"/>
            <a:ext cx="5077300" cy="2952944"/>
          </a:xfrm>
          <a:prstGeom prst="rect">
            <a:avLst/>
          </a:prstGeom>
        </p:spPr>
      </p:pic>
    </p:spTree>
    <p:extLst>
      <p:ext uri="{BB962C8B-B14F-4D97-AF65-F5344CB8AC3E}">
        <p14:creationId xmlns:p14="http://schemas.microsoft.com/office/powerpoint/2010/main" val="168144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8BF33EC-B85D-4958-62BA-1CED87745A8F}"/>
              </a:ext>
            </a:extLst>
          </p:cNvPr>
          <p:cNvPicPr>
            <a:picLocks noChangeAspect="1"/>
          </p:cNvPicPr>
          <p:nvPr/>
        </p:nvPicPr>
        <p:blipFill>
          <a:blip r:embed="rId2"/>
          <a:srcRect t="443"/>
          <a:stretch/>
        </p:blipFill>
        <p:spPr>
          <a:xfrm>
            <a:off x="-3048" y="10"/>
            <a:ext cx="12191999" cy="6857990"/>
          </a:xfrm>
          <a:prstGeom prst="rect">
            <a:avLst/>
          </a:prstGeom>
        </p:spPr>
      </p:pic>
      <p:sp>
        <p:nvSpPr>
          <p:cNvPr id="2" name="Titel 1">
            <a:extLst>
              <a:ext uri="{FF2B5EF4-FFF2-40B4-BE49-F238E27FC236}">
                <a16:creationId xmlns:a16="http://schemas.microsoft.com/office/drawing/2014/main" id="{F98F1666-EF18-8B96-86E6-D62A89070727}"/>
              </a:ext>
            </a:extLst>
          </p:cNvPr>
          <p:cNvSpPr>
            <a:spLocks noGrp="1"/>
          </p:cNvSpPr>
          <p:nvPr>
            <p:ph type="ctrTitle"/>
          </p:nvPr>
        </p:nvSpPr>
        <p:spPr>
          <a:xfrm>
            <a:off x="850146" y="2864121"/>
            <a:ext cx="6440342" cy="1849107"/>
          </a:xfrm>
          <a:effectLst>
            <a:outerShdw blurRad="50800" dist="38100" dir="2700000" algn="tl" rotWithShape="0">
              <a:prstClr val="black">
                <a:alpha val="40000"/>
              </a:prstClr>
            </a:outerShdw>
          </a:effectLst>
        </p:spPr>
        <p:txBody>
          <a:bodyPr>
            <a:normAutofit/>
          </a:bodyPr>
          <a:lstStyle/>
          <a:p>
            <a:r>
              <a:rPr lang="de-DE" sz="5200" dirty="0">
                <a:solidFill>
                  <a:srgbClr val="FFFFFF"/>
                </a:solidFill>
              </a:rPr>
              <a:t>Welcome </a:t>
            </a:r>
            <a:r>
              <a:rPr lang="de-DE" sz="5200" dirty="0" err="1">
                <a:solidFill>
                  <a:srgbClr val="FFFFFF"/>
                </a:solidFill>
              </a:rPr>
              <a:t>to</a:t>
            </a:r>
            <a:r>
              <a:rPr lang="de-DE" sz="5200" dirty="0">
                <a:solidFill>
                  <a:srgbClr val="FFFFFF"/>
                </a:solidFill>
              </a:rPr>
              <a:t> </a:t>
            </a:r>
            <a:r>
              <a:rPr lang="de-DE" sz="5200" dirty="0" err="1">
                <a:solidFill>
                  <a:srgbClr val="FFFFFF"/>
                </a:solidFill>
              </a:rPr>
              <a:t>CollabDays</a:t>
            </a:r>
            <a:r>
              <a:rPr lang="de-DE" sz="5200" dirty="0">
                <a:solidFill>
                  <a:srgbClr val="FFFFFF"/>
                </a:solidFill>
              </a:rPr>
              <a:t> Oslo!</a:t>
            </a:r>
          </a:p>
        </p:txBody>
      </p:sp>
    </p:spTree>
    <p:extLst>
      <p:ext uri="{BB962C8B-B14F-4D97-AF65-F5344CB8AC3E}">
        <p14:creationId xmlns:p14="http://schemas.microsoft.com/office/powerpoint/2010/main" val="90996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4866ED-5B56-DD76-326B-A065D9336DB6}"/>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97B89C-E26D-8535-46A3-E051B596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17FB6A6-7990-C9F6-0445-557F7BB30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1B2BBD52-5F9C-EE49-B327-A157CAF07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BB7A36-1588-4A63-F623-1870BC6E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8AD92BF8-E6B1-35B9-B980-404AD44DF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2EBA8-653E-E729-AC35-8DB5B08A13E8}"/>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Get in Touch</a:t>
            </a:r>
            <a:endParaRPr lang="en-BE" sz="4000" dirty="0"/>
          </a:p>
        </p:txBody>
      </p:sp>
      <p:sp>
        <p:nvSpPr>
          <p:cNvPr id="22" name="Rectangle 21">
            <a:extLst>
              <a:ext uri="{FF2B5EF4-FFF2-40B4-BE49-F238E27FC236}">
                <a16:creationId xmlns:a16="http://schemas.microsoft.com/office/drawing/2014/main" id="{7E74AD88-2A7F-6A9C-19B5-30C7028B1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81EFDEC5-27E8-814B-4498-FADF462DF890}"/>
              </a:ext>
            </a:extLst>
          </p:cNvPr>
          <p:cNvSpPr>
            <a:spLocks noGrp="1"/>
          </p:cNvSpPr>
          <p:nvPr>
            <p:ph idx="1"/>
          </p:nvPr>
        </p:nvSpPr>
        <p:spPr>
          <a:xfrm>
            <a:off x="2345563" y="3030565"/>
            <a:ext cx="3789829" cy="416315"/>
          </a:xfrm>
        </p:spPr>
        <p:txBody>
          <a:bodyPr anchor="ctr">
            <a:noAutofit/>
          </a:bodyPr>
          <a:lstStyle/>
          <a:p>
            <a:pPr marL="0" indent="0">
              <a:buNone/>
            </a:pPr>
            <a:r>
              <a:rPr lang="en-US" sz="3200" dirty="0">
                <a:hlinkClick r:id="rId2"/>
              </a:rPr>
              <a:t>mg@cloudflow.be</a:t>
            </a:r>
            <a:endParaRPr lang="en-US" sz="3200" dirty="0"/>
          </a:p>
        </p:txBody>
      </p:sp>
      <p:pic>
        <p:nvPicPr>
          <p:cNvPr id="25" name="Content Placeholder 5">
            <a:extLst>
              <a:ext uri="{FF2B5EF4-FFF2-40B4-BE49-F238E27FC236}">
                <a16:creationId xmlns:a16="http://schemas.microsoft.com/office/drawing/2014/main" id="{ED6BE1A6-AA99-F41C-D553-8460471196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34D1AA88-74B5-7650-51E9-ECA76B6E2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C0DECC96-4970-3B47-CE63-9CAD3BF3F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158" y="205778"/>
            <a:ext cx="2575259" cy="25752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qr code on a white background&#10;&#10;Description automatically generated">
            <a:extLst>
              <a:ext uri="{FF2B5EF4-FFF2-40B4-BE49-F238E27FC236}">
                <a16:creationId xmlns:a16="http://schemas.microsoft.com/office/drawing/2014/main" id="{7E4F9BF1-FFF4-40B2-7D8A-BC6F3C8C2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9497" y="3010276"/>
            <a:ext cx="2511329" cy="2511329"/>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032BFAAC-AA76-D6C1-F6D5-50DB6C7A4F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511" y="2895114"/>
            <a:ext cx="826432" cy="826432"/>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4F660706-0B54-BE47-F73E-E8B0951666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868" y="4896664"/>
            <a:ext cx="1424695" cy="1424695"/>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23A7C7C6-BEE4-E4A8-F894-573B43E599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1668" y="4910697"/>
            <a:ext cx="1424695" cy="1424695"/>
          </a:xfrm>
          <a:prstGeom prst="rect">
            <a:avLst/>
          </a:prstGeom>
        </p:spPr>
      </p:pic>
      <p:pic>
        <p:nvPicPr>
          <p:cNvPr id="37" name="Picture 36" descr="A black background with a black square&#10;&#10;Description automatically generated with medium confidence">
            <a:extLst>
              <a:ext uri="{FF2B5EF4-FFF2-40B4-BE49-F238E27FC236}">
                <a16:creationId xmlns:a16="http://schemas.microsoft.com/office/drawing/2014/main" id="{BE54D702-C4C3-F397-D65D-356A7ACADD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2468" y="4951167"/>
            <a:ext cx="1424695" cy="1424695"/>
          </a:xfrm>
          <a:prstGeom prst="rect">
            <a:avLst/>
          </a:prstGeom>
        </p:spPr>
      </p:pic>
      <p:pic>
        <p:nvPicPr>
          <p:cNvPr id="41" name="Graphic 40">
            <a:extLst>
              <a:ext uri="{FF2B5EF4-FFF2-40B4-BE49-F238E27FC236}">
                <a16:creationId xmlns:a16="http://schemas.microsoft.com/office/drawing/2014/main" id="{D1C1D38C-F142-24B4-A778-C4755B7588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3255" y="4919492"/>
            <a:ext cx="1424695" cy="1424695"/>
          </a:xfrm>
          <a:prstGeom prst="rect">
            <a:avLst/>
          </a:prstGeom>
        </p:spPr>
      </p:pic>
    </p:spTree>
    <p:extLst>
      <p:ext uri="{BB962C8B-B14F-4D97-AF65-F5344CB8AC3E}">
        <p14:creationId xmlns:p14="http://schemas.microsoft.com/office/powerpoint/2010/main" val="761178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FD0CE-FC1B-1C1D-D185-31E3604BC96F}"/>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F14A9E16-DBA2-60C1-3C3A-0A6CB69E2A20}"/>
              </a:ext>
            </a:extLst>
          </p:cNvPr>
          <p:cNvPicPr>
            <a:picLocks noChangeAspect="1"/>
          </p:cNvPicPr>
          <p:nvPr/>
        </p:nvPicPr>
        <p:blipFill>
          <a:blip r:embed="rId2"/>
          <a:srcRect t="443"/>
          <a:stretch/>
        </p:blipFill>
        <p:spPr>
          <a:xfrm>
            <a:off x="-3048" y="10"/>
            <a:ext cx="12191999" cy="6857990"/>
          </a:xfrm>
          <a:prstGeom prst="rect">
            <a:avLst/>
          </a:prstGeom>
        </p:spPr>
      </p:pic>
      <p:sp>
        <p:nvSpPr>
          <p:cNvPr id="2" name="Titel 1">
            <a:extLst>
              <a:ext uri="{FF2B5EF4-FFF2-40B4-BE49-F238E27FC236}">
                <a16:creationId xmlns:a16="http://schemas.microsoft.com/office/drawing/2014/main" id="{D08BEA43-4040-F689-5AC5-DC502930DCBD}"/>
              </a:ext>
            </a:extLst>
          </p:cNvPr>
          <p:cNvSpPr>
            <a:spLocks noGrp="1"/>
          </p:cNvSpPr>
          <p:nvPr>
            <p:ph type="ctrTitle"/>
          </p:nvPr>
        </p:nvSpPr>
        <p:spPr>
          <a:xfrm>
            <a:off x="850146" y="2864121"/>
            <a:ext cx="6440342" cy="1849107"/>
          </a:xfrm>
          <a:effectLst>
            <a:outerShdw blurRad="50800" dist="38100" dir="2700000" algn="tl" rotWithShape="0">
              <a:prstClr val="black">
                <a:alpha val="40000"/>
              </a:prstClr>
            </a:outerShdw>
          </a:effectLst>
        </p:spPr>
        <p:txBody>
          <a:bodyPr>
            <a:normAutofit/>
          </a:bodyPr>
          <a:lstStyle/>
          <a:p>
            <a:r>
              <a:rPr lang="de-DE" sz="5200" dirty="0" err="1">
                <a:solidFill>
                  <a:srgbClr val="FFFFFF"/>
                </a:solidFill>
              </a:rPr>
              <a:t>Have</a:t>
            </a:r>
            <a:r>
              <a:rPr lang="de-DE" sz="5200" dirty="0">
                <a:solidFill>
                  <a:srgbClr val="FFFFFF"/>
                </a:solidFill>
              </a:rPr>
              <a:t> a Great Day</a:t>
            </a:r>
          </a:p>
        </p:txBody>
      </p:sp>
      <p:pic>
        <p:nvPicPr>
          <p:cNvPr id="4" name="Picture 3" descr="A qr code with black squares&#10;&#10;Description automatically generated">
            <a:extLst>
              <a:ext uri="{FF2B5EF4-FFF2-40B4-BE49-F238E27FC236}">
                <a16:creationId xmlns:a16="http://schemas.microsoft.com/office/drawing/2014/main" id="{5D06AA67-DA5E-99A8-A375-3DBF36A78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 y="5465298"/>
            <a:ext cx="1392702" cy="1392702"/>
          </a:xfrm>
          <a:prstGeom prst="rect">
            <a:avLst/>
          </a:prstGeom>
        </p:spPr>
      </p:pic>
    </p:spTree>
    <p:extLst>
      <p:ext uri="{BB962C8B-B14F-4D97-AF65-F5344CB8AC3E}">
        <p14:creationId xmlns:p14="http://schemas.microsoft.com/office/powerpoint/2010/main" val="20720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AB7B620-8830-F1BE-6AB9-CA67BA75AB3E}"/>
              </a:ext>
            </a:extLst>
          </p:cNvPr>
          <p:cNvPicPr>
            <a:picLocks noGrp="1" noChangeAspect="1"/>
          </p:cNvPicPr>
          <p:nvPr>
            <p:ph idx="1"/>
          </p:nvPr>
        </p:nvPicPr>
        <p:blipFill>
          <a:blip r:embed="rId2"/>
          <a:srcRect t="461"/>
          <a:stretch/>
        </p:blipFill>
        <p:spPr>
          <a:xfrm>
            <a:off x="20" y="1282"/>
            <a:ext cx="12191980" cy="6856718"/>
          </a:xfrm>
          <a:prstGeom prst="rect">
            <a:avLst/>
          </a:prstGeom>
        </p:spPr>
      </p:pic>
      <p:sp>
        <p:nvSpPr>
          <p:cNvPr id="6" name="Rechteck 5">
            <a:extLst>
              <a:ext uri="{FF2B5EF4-FFF2-40B4-BE49-F238E27FC236}">
                <a16:creationId xmlns:a16="http://schemas.microsoft.com/office/drawing/2014/main" id="{F66D0C3D-B4F2-E09F-0AD7-FB7694270453}"/>
              </a:ext>
            </a:extLst>
          </p:cNvPr>
          <p:cNvSpPr/>
          <p:nvPr/>
        </p:nvSpPr>
        <p:spPr>
          <a:xfrm>
            <a:off x="1070170" y="1742018"/>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AE32D03-1FF4-743C-9952-A63CFD702A67}"/>
              </a:ext>
            </a:extLst>
          </p:cNvPr>
          <p:cNvSpPr/>
          <p:nvPr/>
        </p:nvSpPr>
        <p:spPr>
          <a:xfrm>
            <a:off x="1070170"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2B782F4B-E92B-4A9A-FC2E-7260099B658A}"/>
              </a:ext>
            </a:extLst>
          </p:cNvPr>
          <p:cNvSpPr/>
          <p:nvPr/>
        </p:nvSpPr>
        <p:spPr>
          <a:xfrm>
            <a:off x="2841163"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4ADD8DF-A3D1-9114-8A11-777B2C708522}"/>
              </a:ext>
            </a:extLst>
          </p:cNvPr>
          <p:cNvSpPr/>
          <p:nvPr/>
        </p:nvSpPr>
        <p:spPr>
          <a:xfrm>
            <a:off x="2841163" y="3053964"/>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2512E7E1-C243-C6A9-B150-6E17559D5BC8}"/>
              </a:ext>
            </a:extLst>
          </p:cNvPr>
          <p:cNvSpPr/>
          <p:nvPr/>
        </p:nvSpPr>
        <p:spPr>
          <a:xfrm>
            <a:off x="4644431" y="1742018"/>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BC13550-9E9F-F863-ABB7-6A4F7D6558F5}"/>
              </a:ext>
            </a:extLst>
          </p:cNvPr>
          <p:cNvSpPr/>
          <p:nvPr/>
        </p:nvSpPr>
        <p:spPr>
          <a:xfrm>
            <a:off x="4644431" y="3053964"/>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25CF32E-B797-1426-BDF5-11E8A20AE2F3}"/>
              </a:ext>
            </a:extLst>
          </p:cNvPr>
          <p:cNvSpPr/>
          <p:nvPr/>
        </p:nvSpPr>
        <p:spPr>
          <a:xfrm>
            <a:off x="6447699" y="1742018"/>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326D0E30-DAEF-C508-4347-5CA50BEA392C}"/>
              </a:ext>
            </a:extLst>
          </p:cNvPr>
          <p:cNvSpPr/>
          <p:nvPr/>
        </p:nvSpPr>
        <p:spPr>
          <a:xfrm>
            <a:off x="6447699" y="3053964"/>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D27BD807-9E89-C1E0-3718-D25307B1DF5F}"/>
              </a:ext>
            </a:extLst>
          </p:cNvPr>
          <p:cNvSpPr/>
          <p:nvPr/>
        </p:nvSpPr>
        <p:spPr>
          <a:xfrm>
            <a:off x="2856635"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278917A0-9E19-1227-E1B7-D709E0EC919D}"/>
              </a:ext>
            </a:extLst>
          </p:cNvPr>
          <p:cNvSpPr/>
          <p:nvPr/>
        </p:nvSpPr>
        <p:spPr>
          <a:xfrm>
            <a:off x="1068838" y="4365910"/>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EFE251D2-B990-9786-5C7F-202785D7EB21}"/>
              </a:ext>
            </a:extLst>
          </p:cNvPr>
          <p:cNvSpPr/>
          <p:nvPr/>
        </p:nvSpPr>
        <p:spPr>
          <a:xfrm>
            <a:off x="6447699" y="436591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A9B51F2C-B104-1ADB-3DD7-9140D6940C31}"/>
              </a:ext>
            </a:extLst>
          </p:cNvPr>
          <p:cNvSpPr/>
          <p:nvPr/>
        </p:nvSpPr>
        <p:spPr>
          <a:xfrm>
            <a:off x="4644432" y="4365910"/>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D4BC9D00-2BBA-8700-765E-00F2497B8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0766" y="2035660"/>
            <a:ext cx="1240988" cy="401253"/>
          </a:xfrm>
          <a:prstGeom prst="rect">
            <a:avLst/>
          </a:prstGeom>
        </p:spPr>
      </p:pic>
      <p:pic>
        <p:nvPicPr>
          <p:cNvPr id="24" name="Grafik 23">
            <a:extLst>
              <a:ext uri="{FF2B5EF4-FFF2-40B4-BE49-F238E27FC236}">
                <a16:creationId xmlns:a16="http://schemas.microsoft.com/office/drawing/2014/main" id="{387898A0-00AF-FBAC-ACEA-FE43E2073D97}"/>
              </a:ext>
            </a:extLst>
          </p:cNvPr>
          <p:cNvPicPr>
            <a:picLocks noChangeAspect="1"/>
          </p:cNvPicPr>
          <p:nvPr/>
        </p:nvPicPr>
        <p:blipFill>
          <a:blip r:embed="rId5"/>
          <a:stretch>
            <a:fillRect/>
          </a:stretch>
        </p:blipFill>
        <p:spPr>
          <a:xfrm>
            <a:off x="2996466" y="3345245"/>
            <a:ext cx="1101596" cy="479545"/>
          </a:xfrm>
          <a:prstGeom prst="rect">
            <a:avLst/>
          </a:prstGeom>
        </p:spPr>
      </p:pic>
      <p:pic>
        <p:nvPicPr>
          <p:cNvPr id="26" name="Grafik 25">
            <a:extLst>
              <a:ext uri="{FF2B5EF4-FFF2-40B4-BE49-F238E27FC236}">
                <a16:creationId xmlns:a16="http://schemas.microsoft.com/office/drawing/2014/main" id="{00761A0A-C208-CC25-982F-4BC6D48DEF4E}"/>
              </a:ext>
            </a:extLst>
          </p:cNvPr>
          <p:cNvPicPr>
            <a:picLocks noChangeAspect="1"/>
          </p:cNvPicPr>
          <p:nvPr/>
        </p:nvPicPr>
        <p:blipFill>
          <a:blip r:embed="rId6"/>
          <a:stretch>
            <a:fillRect/>
          </a:stretch>
        </p:blipFill>
        <p:spPr>
          <a:xfrm>
            <a:off x="1008380" y="3137367"/>
            <a:ext cx="1551531" cy="747589"/>
          </a:xfrm>
          <a:prstGeom prst="rect">
            <a:avLst/>
          </a:prstGeom>
        </p:spPr>
      </p:pic>
      <p:pic>
        <p:nvPicPr>
          <p:cNvPr id="28" name="Grafik 27">
            <a:extLst>
              <a:ext uri="{FF2B5EF4-FFF2-40B4-BE49-F238E27FC236}">
                <a16:creationId xmlns:a16="http://schemas.microsoft.com/office/drawing/2014/main" id="{84E5A0B6-101E-9C8A-8B28-5F31661C01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895" y="4491880"/>
            <a:ext cx="1257300" cy="736600"/>
          </a:xfrm>
          <a:prstGeom prst="rect">
            <a:avLst/>
          </a:prstGeom>
        </p:spPr>
      </p:pic>
      <p:pic>
        <p:nvPicPr>
          <p:cNvPr id="30" name="Grafik 29">
            <a:extLst>
              <a:ext uri="{FF2B5EF4-FFF2-40B4-BE49-F238E27FC236}">
                <a16:creationId xmlns:a16="http://schemas.microsoft.com/office/drawing/2014/main" id="{401986AF-AB0E-B481-93A6-02222C253396}"/>
              </a:ext>
            </a:extLst>
          </p:cNvPr>
          <p:cNvPicPr>
            <a:picLocks noChangeAspect="1"/>
          </p:cNvPicPr>
          <p:nvPr/>
        </p:nvPicPr>
        <p:blipFill>
          <a:blip r:embed="rId9"/>
          <a:stretch>
            <a:fillRect/>
          </a:stretch>
        </p:blipFill>
        <p:spPr>
          <a:xfrm>
            <a:off x="2900364" y="2193776"/>
            <a:ext cx="1353764" cy="150989"/>
          </a:xfrm>
          <a:prstGeom prst="rect">
            <a:avLst/>
          </a:prstGeom>
        </p:spPr>
      </p:pic>
      <p:pic>
        <p:nvPicPr>
          <p:cNvPr id="32" name="Grafik 31">
            <a:extLst>
              <a:ext uri="{FF2B5EF4-FFF2-40B4-BE49-F238E27FC236}">
                <a16:creationId xmlns:a16="http://schemas.microsoft.com/office/drawing/2014/main" id="{AC86AF39-C29F-3685-D31C-8C186188AFC9}"/>
              </a:ext>
            </a:extLst>
          </p:cNvPr>
          <p:cNvPicPr>
            <a:picLocks noChangeAspect="1"/>
          </p:cNvPicPr>
          <p:nvPr/>
        </p:nvPicPr>
        <p:blipFill>
          <a:blip r:embed="rId10"/>
          <a:stretch>
            <a:fillRect/>
          </a:stretch>
        </p:blipFill>
        <p:spPr>
          <a:xfrm>
            <a:off x="4772822" y="3396623"/>
            <a:ext cx="1215445" cy="376788"/>
          </a:xfrm>
          <a:prstGeom prst="rect">
            <a:avLst/>
          </a:prstGeom>
        </p:spPr>
      </p:pic>
      <p:pic>
        <p:nvPicPr>
          <p:cNvPr id="36" name="Grafik 35">
            <a:extLst>
              <a:ext uri="{FF2B5EF4-FFF2-40B4-BE49-F238E27FC236}">
                <a16:creationId xmlns:a16="http://schemas.microsoft.com/office/drawing/2014/main" id="{55C50BAC-44CE-6E3D-B1DE-1D84E7CE3D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17739" y="4761913"/>
            <a:ext cx="1195794" cy="234868"/>
          </a:xfrm>
          <a:prstGeom prst="rect">
            <a:avLst/>
          </a:prstGeom>
        </p:spPr>
      </p:pic>
      <p:pic>
        <p:nvPicPr>
          <p:cNvPr id="38" name="Grafik 37">
            <a:extLst>
              <a:ext uri="{FF2B5EF4-FFF2-40B4-BE49-F238E27FC236}">
                <a16:creationId xmlns:a16="http://schemas.microsoft.com/office/drawing/2014/main" id="{55DA13CF-FFE2-D681-2B7A-DC68D820A510}"/>
              </a:ext>
            </a:extLst>
          </p:cNvPr>
          <p:cNvPicPr>
            <a:picLocks noChangeAspect="1"/>
          </p:cNvPicPr>
          <p:nvPr/>
        </p:nvPicPr>
        <p:blipFill>
          <a:blip r:embed="rId13"/>
          <a:stretch>
            <a:fillRect/>
          </a:stretch>
        </p:blipFill>
        <p:spPr>
          <a:xfrm>
            <a:off x="6575232" y="2153283"/>
            <a:ext cx="1217162" cy="231977"/>
          </a:xfrm>
          <a:prstGeom prst="rect">
            <a:avLst/>
          </a:prstGeom>
        </p:spPr>
      </p:pic>
      <p:pic>
        <p:nvPicPr>
          <p:cNvPr id="40" name="Grafik 39">
            <a:extLst>
              <a:ext uri="{FF2B5EF4-FFF2-40B4-BE49-F238E27FC236}">
                <a16:creationId xmlns:a16="http://schemas.microsoft.com/office/drawing/2014/main" id="{542C53B6-1811-55A9-E044-7F8588942D14}"/>
              </a:ext>
            </a:extLst>
          </p:cNvPr>
          <p:cNvPicPr>
            <a:picLocks noChangeAspect="1"/>
          </p:cNvPicPr>
          <p:nvPr/>
        </p:nvPicPr>
        <p:blipFill>
          <a:blip r:embed="rId14"/>
          <a:stretch>
            <a:fillRect/>
          </a:stretch>
        </p:blipFill>
        <p:spPr>
          <a:xfrm>
            <a:off x="6238521" y="3267432"/>
            <a:ext cx="1890584" cy="642590"/>
          </a:xfrm>
          <a:prstGeom prst="rect">
            <a:avLst/>
          </a:prstGeom>
        </p:spPr>
      </p:pic>
      <p:pic>
        <p:nvPicPr>
          <p:cNvPr id="42" name="Grafik 41">
            <a:extLst>
              <a:ext uri="{FF2B5EF4-FFF2-40B4-BE49-F238E27FC236}">
                <a16:creationId xmlns:a16="http://schemas.microsoft.com/office/drawing/2014/main" id="{B23D4111-ACB7-5505-982F-2E946CB2B9FF}"/>
              </a:ext>
            </a:extLst>
          </p:cNvPr>
          <p:cNvPicPr>
            <a:picLocks noChangeAspect="1"/>
          </p:cNvPicPr>
          <p:nvPr/>
        </p:nvPicPr>
        <p:blipFill>
          <a:blip r:embed="rId15"/>
          <a:stretch>
            <a:fillRect/>
          </a:stretch>
        </p:blipFill>
        <p:spPr>
          <a:xfrm>
            <a:off x="2935474" y="4726390"/>
            <a:ext cx="1318685" cy="278534"/>
          </a:xfrm>
          <a:prstGeom prst="rect">
            <a:avLst/>
          </a:prstGeom>
        </p:spPr>
      </p:pic>
      <p:pic>
        <p:nvPicPr>
          <p:cNvPr id="44" name="Grafik 43">
            <a:extLst>
              <a:ext uri="{FF2B5EF4-FFF2-40B4-BE49-F238E27FC236}">
                <a16:creationId xmlns:a16="http://schemas.microsoft.com/office/drawing/2014/main" id="{1840C693-EAD4-1CBF-BD72-FE9A213B87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7173" y="2064230"/>
            <a:ext cx="1355555" cy="410084"/>
          </a:xfrm>
          <a:prstGeom prst="rect">
            <a:avLst/>
          </a:prstGeom>
        </p:spPr>
      </p:pic>
      <p:sp>
        <p:nvSpPr>
          <p:cNvPr id="2" name="Rechteck 1">
            <a:extLst>
              <a:ext uri="{FF2B5EF4-FFF2-40B4-BE49-F238E27FC236}">
                <a16:creationId xmlns:a16="http://schemas.microsoft.com/office/drawing/2014/main" id="{EEBACEA2-9EE9-568A-25CF-07B9CAAFDEED}"/>
              </a:ext>
            </a:extLst>
          </p:cNvPr>
          <p:cNvSpPr/>
          <p:nvPr/>
        </p:nvSpPr>
        <p:spPr>
          <a:xfrm>
            <a:off x="8250967" y="1742015"/>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65FEBD81-C7C8-6551-8183-EB4B83428383}"/>
              </a:ext>
            </a:extLst>
          </p:cNvPr>
          <p:cNvPicPr>
            <a:picLocks noChangeAspect="1"/>
          </p:cNvPicPr>
          <p:nvPr/>
        </p:nvPicPr>
        <p:blipFill>
          <a:blip r:embed="rId18"/>
          <a:stretch>
            <a:fillRect/>
          </a:stretch>
        </p:blipFill>
        <p:spPr>
          <a:xfrm>
            <a:off x="8386009" y="2089509"/>
            <a:ext cx="1208607" cy="372683"/>
          </a:xfrm>
          <a:prstGeom prst="rect">
            <a:avLst/>
          </a:prstGeom>
        </p:spPr>
      </p:pic>
      <p:sp>
        <p:nvSpPr>
          <p:cNvPr id="9" name="Rechteck 8">
            <a:extLst>
              <a:ext uri="{FF2B5EF4-FFF2-40B4-BE49-F238E27FC236}">
                <a16:creationId xmlns:a16="http://schemas.microsoft.com/office/drawing/2014/main" id="{AC9B1969-CBFE-55C8-E854-65B9FAE730EF}"/>
              </a:ext>
            </a:extLst>
          </p:cNvPr>
          <p:cNvSpPr/>
          <p:nvPr/>
        </p:nvSpPr>
        <p:spPr>
          <a:xfrm>
            <a:off x="8250966" y="3016890"/>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Grafik 22">
            <a:extLst>
              <a:ext uri="{FF2B5EF4-FFF2-40B4-BE49-F238E27FC236}">
                <a16:creationId xmlns:a16="http://schemas.microsoft.com/office/drawing/2014/main" id="{EEFF9F65-2581-F118-9A69-2A438C5CE769}"/>
              </a:ext>
            </a:extLst>
          </p:cNvPr>
          <p:cNvPicPr>
            <a:picLocks noChangeAspect="1"/>
          </p:cNvPicPr>
          <p:nvPr/>
        </p:nvPicPr>
        <p:blipFill>
          <a:blip r:embed="rId19"/>
          <a:stretch>
            <a:fillRect/>
          </a:stretch>
        </p:blipFill>
        <p:spPr>
          <a:xfrm>
            <a:off x="8338283" y="3351061"/>
            <a:ext cx="1328775" cy="394346"/>
          </a:xfrm>
          <a:prstGeom prst="rect">
            <a:avLst/>
          </a:prstGeom>
        </p:spPr>
      </p:pic>
      <p:pic>
        <p:nvPicPr>
          <p:cNvPr id="27" name="Grafik 26">
            <a:extLst>
              <a:ext uri="{FF2B5EF4-FFF2-40B4-BE49-F238E27FC236}">
                <a16:creationId xmlns:a16="http://schemas.microsoft.com/office/drawing/2014/main" id="{F98F4702-BB42-5768-48C3-38D96357B1C4}"/>
              </a:ext>
            </a:extLst>
          </p:cNvPr>
          <p:cNvPicPr>
            <a:picLocks noChangeAspect="1"/>
          </p:cNvPicPr>
          <p:nvPr/>
        </p:nvPicPr>
        <p:blipFill>
          <a:blip r:embed="rId20"/>
          <a:stretch>
            <a:fillRect/>
          </a:stretch>
        </p:blipFill>
        <p:spPr>
          <a:xfrm>
            <a:off x="6649590" y="4658058"/>
            <a:ext cx="1142804" cy="404243"/>
          </a:xfrm>
          <a:prstGeom prst="rect">
            <a:avLst/>
          </a:prstGeom>
        </p:spPr>
      </p:pic>
      <p:sp>
        <p:nvSpPr>
          <p:cNvPr id="29" name="Rechteck 28">
            <a:extLst>
              <a:ext uri="{FF2B5EF4-FFF2-40B4-BE49-F238E27FC236}">
                <a16:creationId xmlns:a16="http://schemas.microsoft.com/office/drawing/2014/main" id="{2FF1EEC2-8082-AD3C-669B-6E4F0517EAB6}"/>
              </a:ext>
            </a:extLst>
          </p:cNvPr>
          <p:cNvSpPr/>
          <p:nvPr/>
        </p:nvSpPr>
        <p:spPr>
          <a:xfrm>
            <a:off x="10055727" y="1742015"/>
            <a:ext cx="1472229" cy="988541"/>
          </a:xfrm>
          <a:prstGeom prst="rect">
            <a:avLst/>
          </a:prstGeom>
          <a:solidFill>
            <a:srgbClr val="1D45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83D331E-C540-F29E-8C17-B38196C1AA21}"/>
              </a:ext>
            </a:extLst>
          </p:cNvPr>
          <p:cNvSpPr/>
          <p:nvPr/>
        </p:nvSpPr>
        <p:spPr>
          <a:xfrm>
            <a:off x="10043063" y="3016889"/>
            <a:ext cx="1472229" cy="988541"/>
          </a:xfrm>
          <a:prstGeom prst="rect">
            <a:avLst/>
          </a:prstGeom>
          <a:solidFill>
            <a:srgbClr val="96F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34">
            <a:extLst>
              <a:ext uri="{FF2B5EF4-FFF2-40B4-BE49-F238E27FC236}">
                <a16:creationId xmlns:a16="http://schemas.microsoft.com/office/drawing/2014/main" id="{2F087049-96D4-FE65-9938-4E86C1C5E14E}"/>
              </a:ext>
            </a:extLst>
          </p:cNvPr>
          <p:cNvPicPr>
            <a:picLocks noChangeAspect="1"/>
          </p:cNvPicPr>
          <p:nvPr/>
        </p:nvPicPr>
        <p:blipFill>
          <a:blip r:embed="rId21"/>
          <a:stretch>
            <a:fillRect/>
          </a:stretch>
        </p:blipFill>
        <p:spPr>
          <a:xfrm>
            <a:off x="10057231" y="1715491"/>
            <a:ext cx="1472229" cy="1041588"/>
          </a:xfrm>
          <a:prstGeom prst="rect">
            <a:avLst/>
          </a:prstGeom>
        </p:spPr>
      </p:pic>
      <p:pic>
        <p:nvPicPr>
          <p:cNvPr id="48" name="Grafik 47">
            <a:extLst>
              <a:ext uri="{FF2B5EF4-FFF2-40B4-BE49-F238E27FC236}">
                <a16:creationId xmlns:a16="http://schemas.microsoft.com/office/drawing/2014/main" id="{ECB289B1-09A3-3796-3CE4-B0CA17A8B5E1}"/>
              </a:ext>
            </a:extLst>
          </p:cNvPr>
          <p:cNvPicPr>
            <a:picLocks noChangeAspect="1"/>
          </p:cNvPicPr>
          <p:nvPr/>
        </p:nvPicPr>
        <p:blipFill>
          <a:blip r:embed="rId22"/>
          <a:stretch>
            <a:fillRect/>
          </a:stretch>
        </p:blipFill>
        <p:spPr>
          <a:xfrm>
            <a:off x="10156663" y="3264126"/>
            <a:ext cx="1245027" cy="517969"/>
          </a:xfrm>
          <a:prstGeom prst="rect">
            <a:avLst/>
          </a:prstGeom>
        </p:spPr>
      </p:pic>
    </p:spTree>
    <p:extLst>
      <p:ext uri="{BB962C8B-B14F-4D97-AF65-F5344CB8AC3E}">
        <p14:creationId xmlns:p14="http://schemas.microsoft.com/office/powerpoint/2010/main" val="337910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8254C-85BD-A53E-E89A-E27F1D299C75}"/>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About Me</a:t>
            </a:r>
            <a:endParaRPr lang="en-BE" sz="4000" dirty="0"/>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41BCF979-CC4C-8612-9CE9-5DE3BA748E5E}"/>
              </a:ext>
            </a:extLst>
          </p:cNvPr>
          <p:cNvSpPr>
            <a:spLocks noGrp="1"/>
          </p:cNvSpPr>
          <p:nvPr>
            <p:ph idx="1"/>
          </p:nvPr>
        </p:nvSpPr>
        <p:spPr>
          <a:xfrm>
            <a:off x="1055715" y="2508105"/>
            <a:ext cx="5040285" cy="3632493"/>
          </a:xfrm>
        </p:spPr>
        <p:txBody>
          <a:bodyPr anchor="ctr">
            <a:normAutofit/>
          </a:bodyPr>
          <a:lstStyle/>
          <a:p>
            <a:r>
              <a:rPr lang="en-US" sz="2000" dirty="0"/>
              <a:t>Modern Workplace Architect @ Arxus</a:t>
            </a:r>
          </a:p>
          <a:p>
            <a:r>
              <a:rPr lang="en-US" sz="2000" dirty="0"/>
              <a:t>Tech Blogger @ </a:t>
            </a:r>
            <a:r>
              <a:rPr lang="en-US" sz="2000" dirty="0">
                <a:hlinkClick r:id="rId2"/>
              </a:rPr>
              <a:t>https://Cloudflow.be</a:t>
            </a:r>
            <a:endParaRPr lang="en-US" sz="2000" dirty="0"/>
          </a:p>
          <a:p>
            <a:r>
              <a:rPr lang="en-US" sz="2000" dirty="0"/>
              <a:t>Creator of Intune-Toolkit</a:t>
            </a:r>
          </a:p>
          <a:p>
            <a:r>
              <a:rPr lang="en-US" sz="2000" dirty="0"/>
              <a:t>Belgium Ski Instructor</a:t>
            </a:r>
          </a:p>
          <a:p>
            <a:r>
              <a:rPr lang="en-US" sz="2000" dirty="0"/>
              <a:t> Avid Scuba Diver</a:t>
            </a:r>
          </a:p>
          <a:p>
            <a:endParaRPr lang="en-US" sz="2000" dirty="0"/>
          </a:p>
        </p:txBody>
      </p:sp>
      <p:pic>
        <p:nvPicPr>
          <p:cNvPr id="12" name="Picture 11">
            <a:extLst>
              <a:ext uri="{FF2B5EF4-FFF2-40B4-BE49-F238E27FC236}">
                <a16:creationId xmlns:a16="http://schemas.microsoft.com/office/drawing/2014/main" id="{D33830FF-B59B-91AD-E619-4D5A02FFE4A7}"/>
              </a:ext>
            </a:extLst>
          </p:cNvPr>
          <p:cNvPicPr>
            <a:picLocks noChangeAspect="1"/>
          </p:cNvPicPr>
          <p:nvPr/>
        </p:nvPicPr>
        <p:blipFill>
          <a:blip r:embed="rId3"/>
          <a:stretch>
            <a:fillRect/>
          </a:stretch>
        </p:blipFill>
        <p:spPr>
          <a:xfrm>
            <a:off x="6350789" y="419873"/>
            <a:ext cx="2785376" cy="2088232"/>
          </a:xfrm>
          <a:prstGeom prst="rect">
            <a:avLst/>
          </a:prstGeom>
        </p:spPr>
      </p:pic>
      <p:pic>
        <p:nvPicPr>
          <p:cNvPr id="13" name="Picture 12">
            <a:extLst>
              <a:ext uri="{FF2B5EF4-FFF2-40B4-BE49-F238E27FC236}">
                <a16:creationId xmlns:a16="http://schemas.microsoft.com/office/drawing/2014/main" id="{EACB6939-DC5A-BE7F-083D-8B603A2752BD}"/>
              </a:ext>
            </a:extLst>
          </p:cNvPr>
          <p:cNvPicPr>
            <a:picLocks noChangeAspect="1"/>
          </p:cNvPicPr>
          <p:nvPr/>
        </p:nvPicPr>
        <p:blipFill>
          <a:blip r:embed="rId4"/>
          <a:stretch>
            <a:fillRect/>
          </a:stretch>
        </p:blipFill>
        <p:spPr>
          <a:xfrm>
            <a:off x="8012525" y="1469532"/>
            <a:ext cx="2401186" cy="1800200"/>
          </a:xfrm>
          <a:prstGeom prst="rect">
            <a:avLst/>
          </a:prstGeom>
        </p:spPr>
      </p:pic>
      <p:pic>
        <p:nvPicPr>
          <p:cNvPr id="10" name="Picture 9" descr="A logo for a computer&#10;&#10;Description automatically generated">
            <a:extLst>
              <a:ext uri="{FF2B5EF4-FFF2-40B4-BE49-F238E27FC236}">
                <a16:creationId xmlns:a16="http://schemas.microsoft.com/office/drawing/2014/main" id="{7AAC64A2-FDEE-E8ED-902B-AD529FF71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598" y="2508105"/>
            <a:ext cx="1500251" cy="1125189"/>
          </a:xfrm>
          <a:prstGeom prst="rect">
            <a:avLst/>
          </a:prstGeom>
        </p:spPr>
      </p:pic>
      <p:pic>
        <p:nvPicPr>
          <p:cNvPr id="19" name="Picture 18" descr="Orange text on a black background&#10;&#10;Description automatically generated">
            <a:extLst>
              <a:ext uri="{FF2B5EF4-FFF2-40B4-BE49-F238E27FC236}">
                <a16:creationId xmlns:a16="http://schemas.microsoft.com/office/drawing/2014/main" id="{5925A899-B668-FB40-A4C3-2679E3C066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6165" y="840747"/>
            <a:ext cx="2438405" cy="609601"/>
          </a:xfrm>
          <a:prstGeom prst="rect">
            <a:avLst/>
          </a:prstGeom>
        </p:spPr>
      </p:pic>
      <p:pic>
        <p:nvPicPr>
          <p:cNvPr id="23" name="Picture 22" descr="A black and purple text&#10;&#10;Description automatically generated">
            <a:extLst>
              <a:ext uri="{FF2B5EF4-FFF2-40B4-BE49-F238E27FC236}">
                <a16:creationId xmlns:a16="http://schemas.microsoft.com/office/drawing/2014/main" id="{20D0D316-70B5-D009-2406-D1ADEEBDA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2676" y="3288916"/>
            <a:ext cx="2529753" cy="861474"/>
          </a:xfrm>
          <a:prstGeom prst="rect">
            <a:avLst/>
          </a:prstGeom>
        </p:spPr>
      </p:pic>
      <p:pic>
        <p:nvPicPr>
          <p:cNvPr id="25" name="Content Placeholder 5">
            <a:extLst>
              <a:ext uri="{FF2B5EF4-FFF2-40B4-BE49-F238E27FC236}">
                <a16:creationId xmlns:a16="http://schemas.microsoft.com/office/drawing/2014/main" id="{22C5174A-8D76-6BC1-A222-936A1C54E4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4CC933B6-2376-09F2-9876-F7F024AF2F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179902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804963-EDFD-9DBD-0387-700EF39C40AD}"/>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71357-DBBE-5420-BFCB-8DE6585B3FF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endParaRPr lang="en-BE" sz="4000" dirty="0">
              <a:solidFill>
                <a:srgbClr val="FFFFFF"/>
              </a:solidFill>
            </a:endParaRPr>
          </a:p>
        </p:txBody>
      </p:sp>
      <p:sp>
        <p:nvSpPr>
          <p:cNvPr id="11" name="Content Placeholder 10">
            <a:extLst>
              <a:ext uri="{FF2B5EF4-FFF2-40B4-BE49-F238E27FC236}">
                <a16:creationId xmlns:a16="http://schemas.microsoft.com/office/drawing/2014/main" id="{CD30E05B-6DC4-0C0A-F0CD-AE20923D3A35}"/>
              </a:ext>
            </a:extLst>
          </p:cNvPr>
          <p:cNvSpPr>
            <a:spLocks noGrp="1"/>
          </p:cNvSpPr>
          <p:nvPr>
            <p:ph idx="1"/>
          </p:nvPr>
        </p:nvSpPr>
        <p:spPr>
          <a:xfrm>
            <a:off x="4581727" y="649480"/>
            <a:ext cx="5469693" cy="5546047"/>
          </a:xfrm>
        </p:spPr>
        <p:txBody>
          <a:bodyPr anchor="ctr">
            <a:normAutofit/>
          </a:bodyPr>
          <a:lstStyle/>
          <a:p>
            <a:r>
              <a:rPr lang="en-US" sz="2000" dirty="0"/>
              <a:t>Intune Advanced Analytics Overview</a:t>
            </a:r>
          </a:p>
          <a:p>
            <a:r>
              <a:rPr lang="en-US" sz="2000" dirty="0"/>
              <a:t>Demo’s</a:t>
            </a:r>
          </a:p>
          <a:p>
            <a:r>
              <a:rPr lang="en-US" sz="2000" dirty="0"/>
              <a:t>Copilot For Intune Overview</a:t>
            </a:r>
          </a:p>
          <a:p>
            <a:r>
              <a:rPr lang="en-US" sz="2000" dirty="0"/>
              <a:t>Demo’s</a:t>
            </a:r>
          </a:p>
        </p:txBody>
      </p:sp>
      <p:pic>
        <p:nvPicPr>
          <p:cNvPr id="21" name="Content Placeholder 5">
            <a:extLst>
              <a:ext uri="{FF2B5EF4-FFF2-40B4-BE49-F238E27FC236}">
                <a16:creationId xmlns:a16="http://schemas.microsoft.com/office/drawing/2014/main" id="{7E090BD2-D031-4A79-4674-803B0442DC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9886" y="5562075"/>
            <a:ext cx="2941881" cy="773318"/>
          </a:xfrm>
          <a:prstGeom prst="rect">
            <a:avLst/>
          </a:prstGeom>
        </p:spPr>
      </p:pic>
      <p:pic>
        <p:nvPicPr>
          <p:cNvPr id="24" name="Picture 23" descr="A cartoon character holding a flag&#10;&#10;Description automatically generated">
            <a:extLst>
              <a:ext uri="{FF2B5EF4-FFF2-40B4-BE49-F238E27FC236}">
                <a16:creationId xmlns:a16="http://schemas.microsoft.com/office/drawing/2014/main" id="{4E0D5543-DEB7-8590-7945-8C968ABCC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Tree>
    <p:extLst>
      <p:ext uri="{BB962C8B-B14F-4D97-AF65-F5344CB8AC3E}">
        <p14:creationId xmlns:p14="http://schemas.microsoft.com/office/powerpoint/2010/main" val="211203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58756-8589-FF2A-A7BE-54BC0162B26F}"/>
            </a:ext>
          </a:extLst>
        </p:cNvPr>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180D864-4AD3-7AB4-0643-C884A6EC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2C69C-4225-6636-DB2C-EB2B381FC843}"/>
              </a:ext>
            </a:extLst>
          </p:cNvPr>
          <p:cNvSpPr>
            <a:spLocks noGrp="1"/>
          </p:cNvSpPr>
          <p:nvPr>
            <p:ph type="title"/>
          </p:nvPr>
        </p:nvSpPr>
        <p:spPr>
          <a:xfrm>
            <a:off x="645064" y="525982"/>
            <a:ext cx="5298536" cy="1200361"/>
          </a:xfrm>
        </p:spPr>
        <p:txBody>
          <a:bodyPr anchor="b">
            <a:normAutofit/>
          </a:bodyPr>
          <a:lstStyle/>
          <a:p>
            <a:r>
              <a:rPr lang="en-US" sz="3600" dirty="0">
                <a:solidFill>
                  <a:srgbClr val="42A8C2"/>
                </a:solidFill>
              </a:rPr>
              <a:t>Intune Advanced Analytics</a:t>
            </a:r>
            <a:endParaRPr lang="en-BE" sz="3600" dirty="0">
              <a:solidFill>
                <a:srgbClr val="42A8C2"/>
              </a:solidFill>
            </a:endParaRPr>
          </a:p>
        </p:txBody>
      </p:sp>
      <p:sp>
        <p:nvSpPr>
          <p:cNvPr id="62" name="Rectangle 61">
            <a:extLst>
              <a:ext uri="{FF2B5EF4-FFF2-40B4-BE49-F238E27FC236}">
                <a16:creationId xmlns:a16="http://schemas.microsoft.com/office/drawing/2014/main" id="{3E34C4BD-5151-21A0-3D86-4496295E6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9F4C4F5D-C681-3C1F-3DD8-016AF40040CA}"/>
              </a:ext>
            </a:extLst>
          </p:cNvPr>
          <p:cNvSpPr>
            <a:spLocks noGrp="1"/>
          </p:cNvSpPr>
          <p:nvPr>
            <p:ph idx="1"/>
          </p:nvPr>
        </p:nvSpPr>
        <p:spPr>
          <a:xfrm>
            <a:off x="645066" y="2031101"/>
            <a:ext cx="5101586" cy="3780263"/>
          </a:xfrm>
        </p:spPr>
        <p:txBody>
          <a:bodyPr anchor="ctr">
            <a:normAutofit/>
          </a:bodyPr>
          <a:lstStyle/>
          <a:p>
            <a:r>
              <a:rPr lang="en-US" sz="1800" b="1" dirty="0">
                <a:latin typeface="Arial" panose="020B0604020202020204" pitchFamily="34" charset="0"/>
                <a:cs typeface="Arial" panose="020B0604020202020204" pitchFamily="34" charset="0"/>
              </a:rPr>
              <a:t>Device Scopes</a:t>
            </a:r>
          </a:p>
          <a:p>
            <a:r>
              <a:rPr lang="en-US" sz="1800" b="1" dirty="0">
                <a:latin typeface="Arial" panose="020B0604020202020204" pitchFamily="34" charset="0"/>
                <a:cs typeface="Arial" panose="020B0604020202020204" pitchFamily="34" charset="0"/>
              </a:rPr>
              <a:t>Battery Health Report</a:t>
            </a:r>
          </a:p>
          <a:p>
            <a:r>
              <a:rPr lang="en-US" sz="1800" b="1" dirty="0">
                <a:latin typeface="Arial" panose="020B0604020202020204" pitchFamily="34" charset="0"/>
                <a:cs typeface="Arial" panose="020B0604020202020204" pitchFamily="34" charset="0"/>
              </a:rPr>
              <a:t>Recourse performance Report</a:t>
            </a:r>
          </a:p>
          <a:p>
            <a:r>
              <a:rPr lang="en-US" sz="1800" b="1" dirty="0">
                <a:latin typeface="Arial" panose="020B0604020202020204" pitchFamily="34" charset="0"/>
                <a:cs typeface="Arial" panose="020B0604020202020204" pitchFamily="34" charset="0"/>
              </a:rPr>
              <a:t>Enhanced Device Timeline </a:t>
            </a:r>
          </a:p>
          <a:p>
            <a:r>
              <a:rPr lang="en-US" sz="1800" b="1" dirty="0" err="1">
                <a:latin typeface="Arial" panose="020B0604020202020204" pitchFamily="34" charset="0"/>
                <a:cs typeface="Arial" panose="020B0604020202020204" pitchFamily="34" charset="0"/>
              </a:rPr>
              <a:t>Anomoly</a:t>
            </a:r>
            <a:r>
              <a:rPr lang="en-US" sz="1800" b="1" dirty="0">
                <a:latin typeface="Arial" panose="020B0604020202020204" pitchFamily="34" charset="0"/>
                <a:cs typeface="Arial" panose="020B0604020202020204" pitchFamily="34" charset="0"/>
              </a:rPr>
              <a:t> Detection</a:t>
            </a:r>
          </a:p>
          <a:p>
            <a:r>
              <a:rPr lang="en-US" sz="1800" b="1" dirty="0">
                <a:latin typeface="Arial" panose="020B0604020202020204" pitchFamily="34" charset="0"/>
                <a:cs typeface="Arial" panose="020B0604020202020204" pitchFamily="34" charset="0"/>
              </a:rPr>
              <a:t>Device Query</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1292021B-470D-88A3-409A-8BCF3D9A8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E304CF1-928B-DA3C-F1CE-ABD2DDC3B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DD833F8-1D51-76FE-B8B0-2A65F72B7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7F274525-481D-5CD4-6D00-0B26411E41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9886" y="5562075"/>
            <a:ext cx="2941881" cy="773318"/>
          </a:xfrm>
          <a:prstGeom prst="rect">
            <a:avLst/>
          </a:prstGeom>
        </p:spPr>
      </p:pic>
      <p:pic>
        <p:nvPicPr>
          <p:cNvPr id="4" name="Picture 3" descr="A cartoon character holding a flag&#10;&#10;Description automatically generated">
            <a:extLst>
              <a:ext uri="{FF2B5EF4-FFF2-40B4-BE49-F238E27FC236}">
                <a16:creationId xmlns:a16="http://schemas.microsoft.com/office/drawing/2014/main" id="{618FF08B-182C-F7E5-E377-8A97D0AF9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9C248339-B4FF-7625-7057-79952E2F8B05}"/>
              </a:ext>
            </a:extLst>
          </p:cNvPr>
          <p:cNvPicPr>
            <a:picLocks noChangeAspect="1"/>
          </p:cNvPicPr>
          <p:nvPr/>
        </p:nvPicPr>
        <p:blipFill>
          <a:blip r:embed="rId5"/>
          <a:stretch>
            <a:fillRect/>
          </a:stretch>
        </p:blipFill>
        <p:spPr>
          <a:xfrm>
            <a:off x="5941329" y="1461019"/>
            <a:ext cx="5745760" cy="4035834"/>
          </a:xfrm>
          <a:prstGeom prst="rect">
            <a:avLst/>
          </a:prstGeom>
        </p:spPr>
      </p:pic>
    </p:spTree>
    <p:extLst>
      <p:ext uri="{BB962C8B-B14F-4D97-AF65-F5344CB8AC3E}">
        <p14:creationId xmlns:p14="http://schemas.microsoft.com/office/powerpoint/2010/main" val="194348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8DCB8-48C7-3FB7-5833-A0E260DE4AC6}"/>
            </a:ext>
          </a:extLst>
        </p:cNvPr>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B8B93-484B-B101-EE1F-C3E6D5F75C4E}"/>
              </a:ext>
            </a:extLst>
          </p:cNvPr>
          <p:cNvSpPr>
            <a:spLocks noGrp="1"/>
          </p:cNvSpPr>
          <p:nvPr>
            <p:ph type="title"/>
          </p:nvPr>
        </p:nvSpPr>
        <p:spPr>
          <a:xfrm>
            <a:off x="793662" y="386930"/>
            <a:ext cx="10066122" cy="1298448"/>
          </a:xfrm>
        </p:spPr>
        <p:txBody>
          <a:bodyPr anchor="b">
            <a:normAutofit/>
          </a:bodyPr>
          <a:lstStyle/>
          <a:p>
            <a:r>
              <a:rPr lang="en-US" sz="4800" dirty="0">
                <a:solidFill>
                  <a:srgbClr val="42A8C2"/>
                </a:solidFill>
              </a:rPr>
              <a:t>Device Scopes</a:t>
            </a:r>
            <a:endParaRPr lang="en-BE" sz="4800" dirty="0">
              <a:solidFill>
                <a:srgbClr val="42A8C2"/>
              </a:solidFill>
            </a:endParaRPr>
          </a:p>
        </p:txBody>
      </p:sp>
      <p:sp>
        <p:nvSpPr>
          <p:cNvPr id="75" name="Rectangle 7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5EF68828-FCB2-C9B6-F547-966A2C8CF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10" name="Picture 9" descr="A cartoon character holding a flag&#10;&#10;Description automatically generated">
            <a:extLst>
              <a:ext uri="{FF2B5EF4-FFF2-40B4-BE49-F238E27FC236}">
                <a16:creationId xmlns:a16="http://schemas.microsoft.com/office/drawing/2014/main" id="{93B4AD49-9D67-C326-7EFA-832FB0A56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12" name="Rectangle 1">
            <a:extLst>
              <a:ext uri="{FF2B5EF4-FFF2-40B4-BE49-F238E27FC236}">
                <a16:creationId xmlns:a16="http://schemas.microsoft.com/office/drawing/2014/main" id="{3D01DEE3-E1A1-21B5-6186-A4FEA40191BC}"/>
              </a:ext>
            </a:extLst>
          </p:cNvPr>
          <p:cNvSpPr>
            <a:spLocks noGrp="1" noChangeArrowheads="1"/>
          </p:cNvSpPr>
          <p:nvPr>
            <p:ph idx="1"/>
          </p:nvPr>
        </p:nvSpPr>
        <p:spPr bwMode="auto">
          <a:xfrm>
            <a:off x="793750" y="3818640"/>
            <a:ext cx="58176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Customized Reporting for Specific Device Groups: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Focused Insights and Recommendations:</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Enhanced Management Efficiency: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Improved Security and Compliance:</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5148ACA1-2411-EFD9-02FD-9D6C4EF74743}"/>
              </a:ext>
            </a:extLst>
          </p:cNvPr>
          <p:cNvPicPr>
            <a:picLocks noChangeAspect="1"/>
          </p:cNvPicPr>
          <p:nvPr/>
        </p:nvPicPr>
        <p:blipFill>
          <a:blip r:embed="rId6"/>
          <a:stretch>
            <a:fillRect/>
          </a:stretch>
        </p:blipFill>
        <p:spPr>
          <a:xfrm>
            <a:off x="7501333" y="2834110"/>
            <a:ext cx="3395687" cy="1700225"/>
          </a:xfrm>
          <a:prstGeom prst="rect">
            <a:avLst/>
          </a:prstGeom>
        </p:spPr>
      </p:pic>
    </p:spTree>
    <p:extLst>
      <p:ext uri="{BB962C8B-B14F-4D97-AF65-F5344CB8AC3E}">
        <p14:creationId xmlns:p14="http://schemas.microsoft.com/office/powerpoint/2010/main" val="24564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47AC10-3FA5-3DB9-FB09-BB6874BF582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F0840C-05A1-D4E0-18F9-E74EAE93F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9CCE4C-0ABD-A440-9D40-F63E11C1B5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18852A5C-A165-D9F7-EEAF-7B31C3FDC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412B29-A1A5-4010-AEEB-2731D82AC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A4E2E3BD-401B-BA1C-B81F-F512E99EF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877C9-C8AC-07CA-2441-500E045A3133}"/>
              </a:ext>
            </a:extLst>
          </p:cNvPr>
          <p:cNvSpPr>
            <a:spLocks noGrp="1"/>
          </p:cNvSpPr>
          <p:nvPr>
            <p:ph type="title"/>
          </p:nvPr>
        </p:nvSpPr>
        <p:spPr>
          <a:xfrm>
            <a:off x="1057025" y="922644"/>
            <a:ext cx="5040285" cy="1169585"/>
          </a:xfrm>
        </p:spPr>
        <p:txBody>
          <a:bodyPr anchor="b">
            <a:normAutofit/>
          </a:bodyPr>
          <a:lstStyle/>
          <a:p>
            <a:r>
              <a:rPr lang="en-US" sz="4000" dirty="0">
                <a:solidFill>
                  <a:srgbClr val="42A8C2"/>
                </a:solidFill>
              </a:rPr>
              <a:t>Battery Health Report</a:t>
            </a:r>
            <a:endParaRPr lang="en-BE" sz="4000" dirty="0"/>
          </a:p>
        </p:txBody>
      </p:sp>
      <p:sp>
        <p:nvSpPr>
          <p:cNvPr id="22" name="Rectangle 21">
            <a:extLst>
              <a:ext uri="{FF2B5EF4-FFF2-40B4-BE49-F238E27FC236}">
                <a16:creationId xmlns:a16="http://schemas.microsoft.com/office/drawing/2014/main" id="{9412CD7A-23DA-A81A-9773-62A5D3C8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6F393E1B-2A48-81D8-B2FA-8254A1C24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02182435-7B57-CF11-DDFF-953A9FE1A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pic>
        <p:nvPicPr>
          <p:cNvPr id="6" name="Picture 5">
            <a:extLst>
              <a:ext uri="{FF2B5EF4-FFF2-40B4-BE49-F238E27FC236}">
                <a16:creationId xmlns:a16="http://schemas.microsoft.com/office/drawing/2014/main" id="{F00F34C1-88C6-0317-3CE1-66AC74954A24}"/>
              </a:ext>
            </a:extLst>
          </p:cNvPr>
          <p:cNvPicPr>
            <a:picLocks noChangeAspect="1"/>
          </p:cNvPicPr>
          <p:nvPr/>
        </p:nvPicPr>
        <p:blipFill>
          <a:blip r:embed="rId6"/>
          <a:stretch>
            <a:fillRect/>
          </a:stretch>
        </p:blipFill>
        <p:spPr>
          <a:xfrm>
            <a:off x="6350789" y="1340416"/>
            <a:ext cx="4814972" cy="3201320"/>
          </a:xfrm>
          <a:prstGeom prst="rect">
            <a:avLst/>
          </a:prstGeom>
        </p:spPr>
      </p:pic>
      <p:sp>
        <p:nvSpPr>
          <p:cNvPr id="7" name="Rectangle 2">
            <a:extLst>
              <a:ext uri="{FF2B5EF4-FFF2-40B4-BE49-F238E27FC236}">
                <a16:creationId xmlns:a16="http://schemas.microsoft.com/office/drawing/2014/main" id="{8A38C3C3-03CA-A77B-A6BF-2F661D3AF941}"/>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9" name="Rectangle 4">
            <a:extLst>
              <a:ext uri="{FF2B5EF4-FFF2-40B4-BE49-F238E27FC236}">
                <a16:creationId xmlns:a16="http://schemas.microsoft.com/office/drawing/2014/main" id="{4F8BFF6C-C514-858A-393A-8E3CCDCCFB04}"/>
              </a:ext>
            </a:extLst>
          </p:cNvPr>
          <p:cNvSpPr>
            <a:spLocks noGrp="1" noChangeArrowheads="1"/>
          </p:cNvSpPr>
          <p:nvPr>
            <p:ph idx="1"/>
          </p:nvPr>
        </p:nvSpPr>
        <p:spPr bwMode="auto">
          <a:xfrm>
            <a:off x="1106599" y="2743808"/>
            <a:ext cx="5826210"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Easily Check How Your Device Batteries Are Doing</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Find Battery Problems Before They Cause Trouble</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Keep Your Team Working Smoothly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Save Money by Using Warranties Wisely</a:t>
            </a:r>
            <a:endParaRPr kumimoji="0" lang="en-BE" altLang="en-B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BE" altLang="en-BE" sz="1800" b="1" i="0" u="none" strike="noStrike" cap="none" normalizeH="0" baseline="0" dirty="0">
                <a:ln>
                  <a:noFill/>
                </a:ln>
                <a:solidFill>
                  <a:schemeClr val="tx1"/>
                </a:solidFill>
                <a:effectLst/>
                <a:latin typeface="Arial" panose="020B0604020202020204" pitchFamily="34" charset="0"/>
              </a:rPr>
              <a:t>Make Smart Choices Using Real Data</a:t>
            </a:r>
            <a:endParaRPr kumimoji="0" lang="en-BE" altLang="en-B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816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7EEA21-9B9A-1928-3C9D-1B6F1D758DDD}"/>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0F5D20-1CBB-0196-268C-732B4B8F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8BF5049-487A-9CC3-8FD1-1C87093363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21457689-DBC7-9450-70EA-A4D88551E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355B395-069F-1625-91DB-7E51F3240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8CF9DAF5-0742-7C2F-35E8-D98A5E5DA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969C4-39AE-1D8C-3BD6-B609361E6476}"/>
              </a:ext>
            </a:extLst>
          </p:cNvPr>
          <p:cNvSpPr>
            <a:spLocks noGrp="1"/>
          </p:cNvSpPr>
          <p:nvPr>
            <p:ph type="title"/>
          </p:nvPr>
        </p:nvSpPr>
        <p:spPr>
          <a:xfrm>
            <a:off x="1057025" y="922644"/>
            <a:ext cx="5040285" cy="1169585"/>
          </a:xfrm>
        </p:spPr>
        <p:txBody>
          <a:bodyPr anchor="b">
            <a:normAutofit fontScale="90000"/>
          </a:bodyPr>
          <a:lstStyle/>
          <a:p>
            <a:r>
              <a:rPr lang="en-US" sz="4000">
                <a:solidFill>
                  <a:srgbClr val="42A8C2"/>
                </a:solidFill>
              </a:rPr>
              <a:t>Battery Health Graph Api</a:t>
            </a:r>
            <a:endParaRPr lang="en-BE" sz="4000" dirty="0"/>
          </a:p>
        </p:txBody>
      </p:sp>
      <p:sp>
        <p:nvSpPr>
          <p:cNvPr id="22" name="Rectangle 21">
            <a:extLst>
              <a:ext uri="{FF2B5EF4-FFF2-40B4-BE49-F238E27FC236}">
                <a16:creationId xmlns:a16="http://schemas.microsoft.com/office/drawing/2014/main" id="{4F385EFA-FFB6-9CEF-B420-6A3F75E82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5">
            <a:extLst>
              <a:ext uri="{FF2B5EF4-FFF2-40B4-BE49-F238E27FC236}">
                <a16:creationId xmlns:a16="http://schemas.microsoft.com/office/drawing/2014/main" id="{F56325D9-2501-6799-B23A-444559E89E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886" y="5562075"/>
            <a:ext cx="2941881" cy="773318"/>
          </a:xfrm>
          <a:prstGeom prst="rect">
            <a:avLst/>
          </a:prstGeom>
        </p:spPr>
      </p:pic>
      <p:pic>
        <p:nvPicPr>
          <p:cNvPr id="26" name="Picture 25" descr="A cartoon character holding a flag&#10;&#10;Description automatically generated">
            <a:extLst>
              <a:ext uri="{FF2B5EF4-FFF2-40B4-BE49-F238E27FC236}">
                <a16:creationId xmlns:a16="http://schemas.microsoft.com/office/drawing/2014/main" id="{FA1E23EA-227A-8C27-0386-90BB5EF7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7020" y="5948734"/>
            <a:ext cx="759908" cy="773318"/>
          </a:xfrm>
          <a:prstGeom prst="rect">
            <a:avLst/>
          </a:prstGeom>
        </p:spPr>
      </p:pic>
      <p:sp>
        <p:nvSpPr>
          <p:cNvPr id="7" name="Rectangle 2">
            <a:extLst>
              <a:ext uri="{FF2B5EF4-FFF2-40B4-BE49-F238E27FC236}">
                <a16:creationId xmlns:a16="http://schemas.microsoft.com/office/drawing/2014/main" id="{FA12468C-C920-2948-B03D-A29BF4E0F702}"/>
              </a:ext>
            </a:extLst>
          </p:cNvPr>
          <p:cNvSpPr txBox="1">
            <a:spLocks noChangeArrowheads="1"/>
          </p:cNvSpPr>
          <p:nvPr/>
        </p:nvSpPr>
        <p:spPr bwMode="auto">
          <a:xfrm>
            <a:off x="535072" y="59422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BE" altLang="en-BE" sz="1800" dirty="0">
              <a:latin typeface="Arial" panose="020B0604020202020204" pitchFamily="34" charset="0"/>
            </a:endParaRPr>
          </a:p>
        </p:txBody>
      </p:sp>
      <p:sp>
        <p:nvSpPr>
          <p:cNvPr id="4" name="Rectangle 2">
            <a:extLst>
              <a:ext uri="{FF2B5EF4-FFF2-40B4-BE49-F238E27FC236}">
                <a16:creationId xmlns:a16="http://schemas.microsoft.com/office/drawing/2014/main" id="{49D2E23F-1366-E2FD-BDB9-47E8FA0571AA}"/>
              </a:ext>
            </a:extLst>
          </p:cNvPr>
          <p:cNvSpPr>
            <a:spLocks noGrp="1" noChangeArrowheads="1"/>
          </p:cNvSpPr>
          <p:nvPr>
            <p:ph idx="1"/>
          </p:nvPr>
        </p:nvSpPr>
        <p:spPr bwMode="auto">
          <a:xfrm>
            <a:off x="897576" y="3433064"/>
            <a:ext cx="1054166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6"/>
              </a:rPr>
              <a:t>https://graph.microsoft.com/beta/deviceManagement/userExperienceAnalyticsBatteryHealthDevicePerformance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7"/>
              </a:rPr>
              <a:t>https://graph.microsoft.com/beta/deviceManagement/userExperienceAnalyticsBatteryHealthModelPerformance</a:t>
            </a:r>
            <a:endParaRPr lang="en-US" altLang="en-BE" sz="1600" dirty="0">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8"/>
              </a:rPr>
              <a:t>https://graph.microsoft.com/beta/deviceManagement/userExperienceAnalyticsBatteryHealthOsPerformance</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BE" sz="1600" b="0" i="0" u="none" strike="noStrike" cap="none" normalizeH="0" baseline="0" dirty="0">
                <a:ln>
                  <a:noFill/>
                </a:ln>
                <a:solidFill>
                  <a:schemeClr val="tx1"/>
                </a:solidFill>
                <a:effectLst/>
                <a:latin typeface="Arial" panose="020B0604020202020204" pitchFamily="34" charset="0"/>
                <a:hlinkClick r:id="rId9"/>
              </a:rPr>
              <a:t>https://graph.microsoft.com/beta/deviceManagement/userExperienceAnalyticsBatteryHealthAppImpact</a:t>
            </a:r>
            <a:endParaRPr kumimoji="0" lang="en-US" altLang="en-BE" sz="16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endParaRPr kumimoji="0" lang="en-US" altLang="en-BE"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BE" altLang="en-BE" sz="1000" b="0" i="0" u="none" strike="noStrike" cap="none" normalizeH="0" baseline="0" dirty="0">
              <a:ln>
                <a:noFill/>
              </a:ln>
              <a:solidFill>
                <a:schemeClr val="tx1"/>
              </a:solidFill>
              <a:effectLst/>
              <a:latin typeface="Arial" panose="020B0604020202020204" pitchFamily="34" charset="0"/>
            </a:endParaRPr>
          </a:p>
        </p:txBody>
      </p:sp>
      <p:pic>
        <p:nvPicPr>
          <p:cNvPr id="3" name="Graphic 2">
            <a:extLst>
              <a:ext uri="{FF2B5EF4-FFF2-40B4-BE49-F238E27FC236}">
                <a16:creationId xmlns:a16="http://schemas.microsoft.com/office/drawing/2014/main" id="{5714B0C7-13F2-4422-CDF9-AC727ED4C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1259" y="482137"/>
            <a:ext cx="2903777" cy="2808311"/>
          </a:xfrm>
          <a:prstGeom prst="rect">
            <a:avLst/>
          </a:prstGeom>
        </p:spPr>
      </p:pic>
    </p:spTree>
    <p:extLst>
      <p:ext uri="{BB962C8B-B14F-4D97-AF65-F5344CB8AC3E}">
        <p14:creationId xmlns:p14="http://schemas.microsoft.com/office/powerpoint/2010/main" val="2529336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9c3d703-3579-47bf-a888-7c913fbdced9}" enabled="0" method="" siteId="{49c3d703-3579-47bf-a888-7c913fbdced9}" removed="1"/>
</clbl:labelList>
</file>

<file path=docProps/app.xml><?xml version="1.0" encoding="utf-8"?>
<Properties xmlns="http://schemas.openxmlformats.org/officeDocument/2006/extended-properties" xmlns:vt="http://schemas.openxmlformats.org/officeDocument/2006/docPropsVTypes">
  <TotalTime>0</TotalTime>
  <Words>1981</Words>
  <Application>Microsoft Office PowerPoint</Application>
  <PresentationFormat>Widescreen</PresentationFormat>
  <Paragraphs>154</Paragraphs>
  <Slides>21</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Welcome to CollabDays Oslo!</vt:lpstr>
      <vt:lpstr>PowerPoint Presentation</vt:lpstr>
      <vt:lpstr>About Me</vt:lpstr>
      <vt:lpstr>Agenda</vt:lpstr>
      <vt:lpstr>Intune Advanced Analytics</vt:lpstr>
      <vt:lpstr>Device Scopes</vt:lpstr>
      <vt:lpstr>Battery Health Report</vt:lpstr>
      <vt:lpstr>Battery Health Graph Api</vt:lpstr>
      <vt:lpstr>Resource Performance</vt:lpstr>
      <vt:lpstr>Resource Performance Graph Api</vt:lpstr>
      <vt:lpstr>Enhanced Device Timeline</vt:lpstr>
      <vt:lpstr>Enhanced Device Timeline Graph Api</vt:lpstr>
      <vt:lpstr>Anomaly Detection</vt:lpstr>
      <vt:lpstr>Anomaly Detection Graph Api</vt:lpstr>
      <vt:lpstr>Create Your own Reports</vt:lpstr>
      <vt:lpstr>Create Your own Reports</vt:lpstr>
      <vt:lpstr>Device Query</vt:lpstr>
      <vt:lpstr>Microsoft Copilot + Intune</vt:lpstr>
      <vt:lpstr>Get in Touch</vt:lpstr>
      <vt:lpstr>Have a Great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Maxime Guillemin</dc:creator>
  <cp:lastModifiedBy>Maxime Guillemin</cp:lastModifiedBy>
  <cp:revision>1</cp:revision>
  <dcterms:created xsi:type="dcterms:W3CDTF">2024-11-28T12:15:48Z</dcterms:created>
  <dcterms:modified xsi:type="dcterms:W3CDTF">2024-11-30T12:52:10Z</dcterms:modified>
</cp:coreProperties>
</file>